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64" r:id="rId2"/>
    <p:sldId id="256" r:id="rId3"/>
    <p:sldId id="343" r:id="rId4"/>
    <p:sldId id="338" r:id="rId5"/>
    <p:sldId id="340" r:id="rId6"/>
    <p:sldId id="355" r:id="rId7"/>
    <p:sldId id="341" r:id="rId8"/>
    <p:sldId id="342" r:id="rId9"/>
    <p:sldId id="344" r:id="rId10"/>
    <p:sldId id="345" r:id="rId11"/>
    <p:sldId id="369" r:id="rId12"/>
    <p:sldId id="370" r:id="rId13"/>
    <p:sldId id="347" r:id="rId14"/>
    <p:sldId id="348" r:id="rId15"/>
    <p:sldId id="354" r:id="rId16"/>
    <p:sldId id="350" r:id="rId17"/>
    <p:sldId id="353" r:id="rId18"/>
    <p:sldId id="356" r:id="rId19"/>
    <p:sldId id="357" r:id="rId20"/>
    <p:sldId id="358" r:id="rId21"/>
    <p:sldId id="359" r:id="rId22"/>
    <p:sldId id="360" r:id="rId23"/>
    <p:sldId id="361" r:id="rId24"/>
    <p:sldId id="362" r:id="rId25"/>
    <p:sldId id="363" r:id="rId26"/>
    <p:sldId id="366" r:id="rId27"/>
  </p:sldIdLst>
  <p:sldSz cx="9144000" cy="5143500" type="screen16x9"/>
  <p:notesSz cx="9296400" cy="70104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8B8"/>
    <a:srgbClr val="0F62AD"/>
    <a:srgbClr val="0868D2"/>
    <a:srgbClr val="1562FF"/>
    <a:srgbClr val="155DFF"/>
    <a:srgbClr val="3B78FF"/>
    <a:srgbClr val="5B8EFF"/>
    <a:srgbClr val="000066"/>
    <a:srgbClr val="008000"/>
    <a:srgbClr val="19B9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6" autoAdjust="0"/>
    <p:restoredTop sz="93393" autoAdjust="0"/>
  </p:normalViewPr>
  <p:slideViewPr>
    <p:cSldViewPr snapToGrid="0">
      <p:cViewPr varScale="1">
        <p:scale>
          <a:sx n="95" d="100"/>
          <a:sy n="95" d="100"/>
        </p:scale>
        <p:origin x="192" y="560"/>
      </p:cViewPr>
      <p:guideLst>
        <p:guide orient="horz"/>
        <p:guide pos="575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9" d="100"/>
          <a:sy n="69" d="100"/>
        </p:scale>
        <p:origin x="-858" y="-108"/>
      </p:cViewPr>
      <p:guideLst>
        <p:guide orient="horz" pos="2208"/>
        <p:guide pos="29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1265738655245"/>
          <c:y val="0.0375058547525234"/>
          <c:w val="0.91746852268951"/>
          <c:h val="0.82744471725606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A0B-814B-A8CD-3AC92EDB8C4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 formatCode="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A0B-814B-A8CD-3AC92EDB8C45}"/>
            </c:ext>
          </c:extLst>
        </c:ser>
        <c:ser>
          <c:idx val="1"/>
          <c:order val="1"/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0"/>
                  <c:y val="0.04500702570302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A0B-814B-A8CD-3AC92EDB8C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 formatCode="0%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A0B-814B-A8CD-3AC92EDB8C45}"/>
            </c:ext>
          </c:extLst>
        </c:ser>
        <c:ser>
          <c:idx val="2"/>
          <c:order val="2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Sheet1!$B$4:$D$4</c:f>
              <c:numCache>
                <c:formatCode>0%</c:formatCode>
                <c:ptCount val="3"/>
                <c:pt idx="1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A0B-814B-A8CD-3AC92EDB8C45}"/>
            </c:ext>
          </c:extLst>
        </c:ser>
        <c:ser>
          <c:idx val="3"/>
          <c:order val="3"/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0.0"/>
                  <c:y val="0.033755269277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2A0B-814B-A8CD-3AC92EDB8C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Sheet1!$B$5:$D$5</c:f>
              <c:numCache>
                <c:formatCode>0%</c:formatCode>
                <c:ptCount val="3"/>
                <c:pt idx="1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2A0B-814B-A8CD-3AC92EDB8C45}"/>
            </c:ext>
          </c:extLst>
        </c:ser>
        <c:ser>
          <c:idx val="4"/>
          <c:order val="4"/>
          <c:spPr>
            <a:solidFill>
              <a:schemeClr val="accent3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bg2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A0B-814B-A8CD-3AC92EDB8C45}"/>
              </c:ext>
            </c:extLst>
          </c:dPt>
          <c:dLbls>
            <c:dLbl>
              <c:idx val="2"/>
              <c:layout>
                <c:manualLayout>
                  <c:x val="0.0"/>
                  <c:y val="-0.116268149732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A0B-814B-A8CD-3AC92EDB8C4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Donald                                    Trump</c:v>
                </c:pt>
                <c:pt idx="1">
                  <c:v>Democratic candidate</c:v>
                </c:pt>
                <c:pt idx="2">
                  <c:v>Undecided</c:v>
                </c:pt>
              </c:strCache>
            </c:strRef>
          </c:cat>
          <c:val>
            <c:numRef>
              <c:f>Sheet1!$B$6:$D$6</c:f>
              <c:numCache>
                <c:formatCode>General</c:formatCode>
                <c:ptCount val="3"/>
                <c:pt idx="2" formatCode="0%">
                  <c:v>0.14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2A0B-814B-A8CD-3AC92EDB8C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1"/>
        <c:overlap val="100"/>
        <c:axId val="2123477408"/>
        <c:axId val="2134917024"/>
      </c:barChart>
      <c:catAx>
        <c:axId val="21234774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2134917024"/>
        <c:crosses val="autoZero"/>
        <c:auto val="1"/>
        <c:lblAlgn val="ctr"/>
        <c:lblOffset val="0"/>
        <c:noMultiLvlLbl val="0"/>
      </c:catAx>
      <c:valAx>
        <c:axId val="2134917024"/>
        <c:scaling>
          <c:orientation val="minMax"/>
          <c:max val="0.65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234774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8463069052582"/>
          <c:y val="0.381974932109122"/>
          <c:w val="0.921153693094742"/>
          <c:h val="0.5626686659853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a reason to elect someone else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 formatCode="0%">
                  <c:v>0.44</c:v>
                </c:pt>
                <c:pt idx="2" formatCode="0%">
                  <c:v>0.51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E3-384E-A869-F71D6CA30F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a reason to reelect Trump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Sheet1!$C$2:$C$4</c:f>
              <c:numCache>
                <c:formatCode>General</c:formatCode>
                <c:ptCount val="3"/>
                <c:pt idx="0" formatCode="0%">
                  <c:v>0.34</c:v>
                </c:pt>
                <c:pt idx="2" formatCode="0%">
                  <c:v>0.29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AE3-384E-A869-F71D6CA30F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2144413264"/>
        <c:axId val="-2131417200"/>
      </c:barChart>
      <c:catAx>
        <c:axId val="2144413264"/>
        <c:scaling>
          <c:orientation val="minMax"/>
        </c:scaling>
        <c:delete val="1"/>
        <c:axPos val="l"/>
        <c:majorTickMark val="out"/>
        <c:minorTickMark val="none"/>
        <c:tickLblPos val="nextTo"/>
        <c:crossAx val="-2131417200"/>
        <c:crosses val="autoZero"/>
        <c:auto val="1"/>
        <c:lblAlgn val="ctr"/>
        <c:lblOffset val="100"/>
        <c:noMultiLvlLbl val="0"/>
      </c:catAx>
      <c:valAx>
        <c:axId val="-2131417200"/>
        <c:scaling>
          <c:orientation val="minMax"/>
          <c:max val="0.55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214441326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64254743220809"/>
          <c:y val="0.0650240204770986"/>
          <c:w val="0.735549474026535"/>
          <c:h val="0.144808839525056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1738342779528"/>
          <c:y val="0.192160250801983"/>
          <c:w val="0.701014162180613"/>
          <c:h val="0.7339650772820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More a reason to elect someone else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Border security </c:v>
                </c:pt>
                <c:pt idx="1">
                  <c:v>Immigration </c:v>
                </c:pt>
                <c:pt idx="2">
                  <c:v>Taxes 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0.48</c:v>
                </c:pt>
                <c:pt idx="1">
                  <c:v>0.5</c:v>
                </c:pt>
                <c:pt idx="2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DF-464F-8953-8CA9BBE55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More a reason to reelect Trump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Border security </c:v>
                </c:pt>
                <c:pt idx="1">
                  <c:v>Immigration </c:v>
                </c:pt>
                <c:pt idx="2">
                  <c:v>Taxes </c:v>
                </c:pt>
              </c:strCache>
            </c:strRef>
          </c:cat>
          <c:val>
            <c:numRef>
              <c:f>Sheet1!$C$2:$C$4</c:f>
              <c:numCache>
                <c:formatCode>0%</c:formatCode>
                <c:ptCount val="3"/>
                <c:pt idx="0">
                  <c:v>0.42</c:v>
                </c:pt>
                <c:pt idx="1">
                  <c:v>0.41</c:v>
                </c:pt>
                <c:pt idx="2">
                  <c:v>0.34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DF-464F-8953-8CA9BBE55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6"/>
        <c:axId val="-2137732032"/>
        <c:axId val="-2137644112"/>
      </c:barChart>
      <c:catAx>
        <c:axId val="-213773203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200"/>
            </a:pPr>
            <a:endParaRPr lang="en-US"/>
          </a:p>
        </c:txPr>
        <c:crossAx val="-2137644112"/>
        <c:crosses val="autoZero"/>
        <c:auto val="1"/>
        <c:lblAlgn val="ctr"/>
        <c:lblOffset val="0"/>
        <c:noMultiLvlLbl val="0"/>
      </c:catAx>
      <c:valAx>
        <c:axId val="-2137644112"/>
        <c:scaling>
          <c:orientation val="minMax"/>
          <c:max val="0.55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-2137732032"/>
        <c:crosses val="autoZero"/>
        <c:crossBetween val="between"/>
      </c:valAx>
    </c:plotArea>
    <c:legend>
      <c:legendPos val="t"/>
      <c:legendEntry>
        <c:idx val="0"/>
        <c:txPr>
          <a:bodyPr/>
          <a:lstStyle/>
          <a:p>
            <a:pPr>
              <a:defRPr sz="900"/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900"/>
            </a:pPr>
            <a:endParaRPr lang="en-US"/>
          </a:p>
        </c:txPr>
      </c:legendEntry>
      <c:layout>
        <c:manualLayout>
          <c:xMode val="edge"/>
          <c:yMode val="edge"/>
          <c:x val="0.119225317223838"/>
          <c:y val="0.0314084209732246"/>
          <c:w val="0.728700881580849"/>
          <c:h val="0.0892534266550015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4A2-0045-A929-9EFB9487267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4A2-0045-A929-9EFB9487267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4A2-0045-A929-9EFB94872673}"/>
              </c:ext>
            </c:extLst>
          </c:dPt>
          <c:dLbls>
            <c:dLbl>
              <c:idx val="0"/>
              <c:layout>
                <c:manualLayout>
                  <c:x val="0.00155702608018683"/>
                  <c:y val="-0.34130327824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74A2-0045-A929-9EFB94872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467107824056053"/>
                  <c:y val="-0.3413032782479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4A2-0045-A929-9EFB94872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311405216037369"/>
                  <c:y val="-0.1725269318616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4A2-0045-A929-9EFB94872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14180593523076E-16"/>
                  <c:y val="-0.090014051406056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4A2-0045-A929-9EFB94872673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Sheet1!$B$2:$E$2</c:f>
              <c:numCache>
                <c:formatCode>0%</c:formatCode>
                <c:ptCount val="4"/>
                <c:pt idx="0">
                  <c:v>0.38</c:v>
                </c:pt>
                <c:pt idx="1">
                  <c:v>0.38</c:v>
                </c:pt>
                <c:pt idx="2">
                  <c:v>0.17</c:v>
                </c:pt>
                <c:pt idx="3">
                  <c:v>0.07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4A2-0045-A929-9EFB94872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2530560"/>
        <c:axId val="-2131346016"/>
      </c:barChart>
      <c:catAx>
        <c:axId val="2142530560"/>
        <c:scaling>
          <c:orientation val="minMax"/>
        </c:scaling>
        <c:delete val="1"/>
        <c:axPos val="b"/>
        <c:majorTickMark val="out"/>
        <c:minorTickMark val="none"/>
        <c:tickLblPos val="nextTo"/>
        <c:crossAx val="-2131346016"/>
        <c:crosses val="autoZero"/>
        <c:auto val="1"/>
        <c:lblAlgn val="ctr"/>
        <c:lblOffset val="100"/>
        <c:noMultiLvlLbl val="0"/>
      </c:catAx>
      <c:valAx>
        <c:axId val="-2131346016"/>
        <c:scaling>
          <c:orientation val="minMax"/>
          <c:max val="0.55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2142530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84935720314712"/>
          <c:y val="0.119829434004166"/>
          <c:w val="0.715064227325808"/>
          <c:h val="0.83516354029280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 worry a great deal about this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Cost of transportation/gas</c:v>
                </c:pt>
                <c:pt idx="1">
                  <c:v>Prescription drug costs</c:v>
                </c:pt>
                <c:pt idx="2">
                  <c:v>Housing costs: mortgage/rent</c:v>
                </c:pt>
                <c:pt idx="3">
                  <c:v>Basic expenses to keep up/live comfortably</c:v>
                </c:pt>
                <c:pt idx="4">
                  <c:v>Ability to handle an emergency</c:v>
                </c:pt>
                <c:pt idx="5">
                  <c:v>Ability to save for retirement </c:v>
                </c:pt>
                <c:pt idx="6">
                  <c:v>Medical expenses/out-of-pocket healthcare costs</c:v>
                </c:pt>
              </c:strCache>
            </c:strRef>
          </c:cat>
          <c:val>
            <c:numRef>
              <c:f>Sheet1!$B$2:$B$8</c:f>
              <c:numCache>
                <c:formatCode>0%</c:formatCode>
                <c:ptCount val="7"/>
                <c:pt idx="0">
                  <c:v>0.21</c:v>
                </c:pt>
                <c:pt idx="1">
                  <c:v>0.26</c:v>
                </c:pt>
                <c:pt idx="2">
                  <c:v>0.26</c:v>
                </c:pt>
                <c:pt idx="3">
                  <c:v>0.23</c:v>
                </c:pt>
                <c:pt idx="4">
                  <c:v>0.32</c:v>
                </c:pt>
                <c:pt idx="5">
                  <c:v>0.35</c:v>
                </c:pt>
                <c:pt idx="6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083-0241-A7C8-FD368D68D46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 worry a fair amount about this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Cost of transportation/gas</c:v>
                </c:pt>
                <c:pt idx="1">
                  <c:v>Prescription drug costs</c:v>
                </c:pt>
                <c:pt idx="2">
                  <c:v>Housing costs: mortgage/rent</c:v>
                </c:pt>
                <c:pt idx="3">
                  <c:v>Basic expenses to keep up/live comfortably</c:v>
                </c:pt>
                <c:pt idx="4">
                  <c:v>Ability to handle an emergency</c:v>
                </c:pt>
                <c:pt idx="5">
                  <c:v>Ability to save for retirement </c:v>
                </c:pt>
                <c:pt idx="6">
                  <c:v>Medical expenses/out-of-pocket healthcare costs</c:v>
                </c:pt>
              </c:strCache>
            </c:strRef>
          </c:cat>
          <c:val>
            <c:numRef>
              <c:f>Sheet1!$C$2:$C$8</c:f>
              <c:numCache>
                <c:formatCode>0%</c:formatCode>
                <c:ptCount val="7"/>
                <c:pt idx="0">
                  <c:v>0.25</c:v>
                </c:pt>
                <c:pt idx="1">
                  <c:v>0.2</c:v>
                </c:pt>
                <c:pt idx="2">
                  <c:v>0.21</c:v>
                </c:pt>
                <c:pt idx="3">
                  <c:v>0.25</c:v>
                </c:pt>
                <c:pt idx="4">
                  <c:v>0.21</c:v>
                </c:pt>
                <c:pt idx="5">
                  <c:v>0.21</c:v>
                </c:pt>
                <c:pt idx="6">
                  <c:v>0.24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083-0241-A7C8-FD368D68D4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overlap val="100"/>
        <c:axId val="-2130803552"/>
        <c:axId val="2142529728"/>
      </c:barChart>
      <c:catAx>
        <c:axId val="-213080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 algn="r">
              <a:defRPr sz="1100"/>
            </a:pPr>
            <a:endParaRPr lang="en-US"/>
          </a:p>
        </c:txPr>
        <c:crossAx val="2142529728"/>
        <c:crosses val="autoZero"/>
        <c:auto val="1"/>
        <c:lblAlgn val="ctr"/>
        <c:lblOffset val="0"/>
        <c:noMultiLvlLbl val="0"/>
      </c:catAx>
      <c:valAx>
        <c:axId val="214252972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08035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1430471735992"/>
          <c:y val="0.0187529273762617"/>
          <c:w val="0.500054984870333"/>
          <c:h val="0.059820066400129"/>
        </c:manualLayout>
      </c:layout>
      <c:overlay val="0"/>
      <c:spPr>
        <a:ln>
          <a:solidFill>
            <a:schemeClr val="bg2"/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0214893189877"/>
          <c:y val="0.0"/>
          <c:w val="0.959784980162758"/>
          <c:h val="0.70286936613245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-0.0965157436557047"/>
                  <c:y val="0.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39B-2F4B-94A0-515BF8B1CAF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Sheet1!$B$2:$C$2</c:f>
              <c:numCache>
                <c:formatCode>0%</c:formatCode>
                <c:ptCount val="2"/>
                <c:pt idx="0">
                  <c:v>0.09</c:v>
                </c:pt>
                <c:pt idx="1">
                  <c:v>0.52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9B-2F4B-94A0-515BF8B1C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-2137434160"/>
        <c:axId val="-2137884208"/>
      </c:barChart>
      <c:catAx>
        <c:axId val="-2137434160"/>
        <c:scaling>
          <c:orientation val="minMax"/>
        </c:scaling>
        <c:delete val="1"/>
        <c:axPos val="l"/>
        <c:majorTickMark val="out"/>
        <c:minorTickMark val="none"/>
        <c:tickLblPos val="nextTo"/>
        <c:crossAx val="-2137884208"/>
        <c:crosses val="autoZero"/>
        <c:auto val="1"/>
        <c:lblAlgn val="ctr"/>
        <c:lblOffset val="100"/>
        <c:noMultiLvlLbl val="0"/>
      </c:catAx>
      <c:valAx>
        <c:axId val="-2137884208"/>
        <c:scaling>
          <c:orientation val="minMax"/>
          <c:max val="0.75"/>
          <c:min val="0.0"/>
        </c:scaling>
        <c:delete val="1"/>
        <c:axPos val="b"/>
        <c:numFmt formatCode="0%" sourceLinked="1"/>
        <c:majorTickMark val="out"/>
        <c:minorTickMark val="none"/>
        <c:tickLblPos val="nextTo"/>
        <c:crossAx val="-2137434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442133100736087"/>
          <c:y val="0.113433758738556"/>
          <c:w val="0.911573379852782"/>
          <c:h val="0.7890238581906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Favorable/approve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Personal rating</c:v>
                </c:pt>
                <c:pt idx="1">
                  <c:v>Job performance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0.23</c:v>
                </c:pt>
                <c:pt idx="1">
                  <c:v>0.36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8E0-1440-B29C-F5E67CE897D0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Unfavorable/disapprove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Personal rating</c:v>
                </c:pt>
                <c:pt idx="1">
                  <c:v>Job performance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0.54</c:v>
                </c:pt>
                <c:pt idx="1">
                  <c:v>0.64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8E0-1440-B29C-F5E67CE897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40322304"/>
        <c:axId val="-2040319536"/>
      </c:barChart>
      <c:catAx>
        <c:axId val="-204032230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-2040319536"/>
        <c:crosses val="autoZero"/>
        <c:auto val="1"/>
        <c:lblAlgn val="ctr"/>
        <c:lblOffset val="0"/>
        <c:noMultiLvlLbl val="0"/>
      </c:catAx>
      <c:valAx>
        <c:axId val="-204031953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0403223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0808644667406404"/>
          <c:y val="0.0828939006166372"/>
          <c:w val="0.839928828280821"/>
          <c:h val="0.0695851869664543"/>
        </c:manualLayout>
      </c:layout>
      <c:overlay val="0"/>
      <c:spPr>
        <a:ln>
          <a:solidFill>
            <a:schemeClr val="bg1">
              <a:lumMod val="50000"/>
            </a:schemeClr>
          </a:solidFill>
        </a:ln>
      </c:spPr>
      <c:txPr>
        <a:bodyPr/>
        <a:lstStyle/>
        <a:p>
          <a:pPr>
            <a:defRPr sz="9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 formatCode="0%">
                  <c:v>0.5</c:v>
                </c:pt>
                <c:pt idx="3" formatCode="0%">
                  <c:v>0.57</c:v>
                </c:pt>
                <c:pt idx="4" formatCode="0%">
                  <c:v>0.53</c:v>
                </c:pt>
                <c:pt idx="5" formatCode="0%">
                  <c:v>0.42</c:v>
                </c:pt>
                <c:pt idx="6" formatCode="0%">
                  <c:v>0.46</c:v>
                </c:pt>
              </c:numCache>
            </c:numRef>
          </c:val>
        </c:ser>
        <c:ser>
          <c:idx val="1"/>
          <c:order val="1"/>
          <c:invertIfNegative val="0"/>
          <c:dLbls>
            <c:dLbl>
              <c:idx val="0"/>
              <c:layout>
                <c:manualLayout>
                  <c:x val="0.0"/>
                  <c:y val="0.0407121864076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 formatCode="0%">
                  <c:v>0.28</c:v>
                </c:pt>
                <c:pt idx="3" formatCode="0%">
                  <c:v>0.23</c:v>
                </c:pt>
                <c:pt idx="4" formatCode="0%">
                  <c:v>0.32</c:v>
                </c:pt>
                <c:pt idx="5" formatCode="0%">
                  <c:v>0.3</c:v>
                </c:pt>
                <c:pt idx="6" formatCode="0%">
                  <c:v>0.25</c:v>
                </c:pt>
              </c:numCache>
            </c:numRef>
          </c:val>
        </c:ser>
        <c:ser>
          <c:idx val="2"/>
          <c:order val="2"/>
          <c:invertIfNegative val="0"/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</c:dPt>
          <c:dLbls>
            <c:dLbl>
              <c:idx val="1"/>
              <c:layout>
                <c:manualLayout>
                  <c:x val="0.0"/>
                  <c:y val="-0.125837667078063"/>
                </c:manualLayout>
              </c:layout>
              <c:spPr/>
              <c:txPr>
                <a:bodyPr/>
                <a:lstStyle/>
                <a:p>
                  <a:pPr>
                    <a:defRPr sz="1050"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3">
                  <c:v>2020 Democrat voters</c:v>
                </c:pt>
                <c:pt idx="4">
                  <c:v>2020 Trump voters</c:v>
                </c:pt>
                <c:pt idx="5">
                  <c:v>Age 18 to 34</c:v>
                </c:pt>
                <c:pt idx="6">
                  <c:v>African Americans</c:v>
                </c:pt>
              </c:strCache>
            </c:strRef>
          </c:cat>
          <c:val>
            <c:numRef>
              <c:f>Sheet1!$B$4:$H$4</c:f>
              <c:numCache>
                <c:formatCode>0%</c:formatCode>
                <c:ptCount val="7"/>
                <c:pt idx="1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100"/>
        <c:axId val="-2047079472"/>
        <c:axId val="-2047076576"/>
      </c:barChart>
      <c:catAx>
        <c:axId val="-20470794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0"/>
            </a:pPr>
            <a:endParaRPr lang="en-US"/>
          </a:p>
        </c:txPr>
        <c:crossAx val="-2047076576"/>
        <c:crosses val="autoZero"/>
        <c:auto val="1"/>
        <c:lblAlgn val="ctr"/>
        <c:lblOffset val="0"/>
        <c:noMultiLvlLbl val="0"/>
      </c:catAx>
      <c:valAx>
        <c:axId val="-2047076576"/>
        <c:scaling>
          <c:orientation val="minMax"/>
          <c:max val="1.0"/>
          <c:min val="0.0"/>
        </c:scaling>
        <c:delete val="1"/>
        <c:axPos val="l"/>
        <c:numFmt formatCode="0%" sourceLinked="1"/>
        <c:majorTickMark val="out"/>
        <c:minorTickMark val="none"/>
        <c:tickLblPos val="nextTo"/>
        <c:crossAx val="-20470794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263052172971112"/>
          <c:y val="0.0820576438795174"/>
          <c:w val="0.94738951044"/>
          <c:h val="0.820326066062864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28A-C046-9B4E-C92E3ADD55F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28A-C046-9B4E-C92E3ADD55F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28A-C046-9B4E-C92E3ADD55F0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28A-C046-9B4E-C92E3ADD55F0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C28A-C046-9B4E-C92E3ADD55F0}"/>
              </c:ext>
            </c:extLst>
          </c:dPt>
          <c:dLbls>
            <c:dLbl>
              <c:idx val="0"/>
              <c:layout>
                <c:manualLayout>
                  <c:x val="0.00956554355636364"/>
                  <c:y val="0.012308646581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28A-C046-9B4E-C92E3ADD55F0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956554355636365"/>
                  <c:y val="0.0082057643879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28A-C046-9B4E-C92E3ADD55F0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00717415766727273"/>
                  <c:y val="0.008205764387951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C28A-C046-9B4E-C92E3ADD55F0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0.00239138588909082"/>
                  <c:y val="0.01230864658192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28A-C046-9B4E-C92E3ADD55F0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Sheet1!$B$1:$I$1</c:f>
              <c:strCache>
                <c:ptCount val="8"/>
                <c:pt idx="0">
                  <c:v>Off on wrong track</c:v>
                </c:pt>
                <c:pt idx="1">
                  <c:v>Moving in right direction</c:v>
                </c:pt>
                <c:pt idx="3">
                  <c:v>Elect someone with different approach</c:v>
                </c:pt>
                <c:pt idx="4">
                  <c:v>Reelect Trump</c:v>
                </c:pt>
                <c:pt idx="6">
                  <c:v>Trust Democrats more</c:v>
                </c:pt>
                <c:pt idx="7">
                  <c:v>Trust Trump more</c:v>
                </c:pt>
              </c:strCache>
            </c:strRef>
          </c:cat>
          <c:val>
            <c:numRef>
              <c:f>Sheet1!$B$2:$I$2</c:f>
              <c:numCache>
                <c:formatCode>0%</c:formatCode>
                <c:ptCount val="8"/>
                <c:pt idx="0">
                  <c:v>0.37</c:v>
                </c:pt>
                <c:pt idx="1">
                  <c:v>0.63</c:v>
                </c:pt>
                <c:pt idx="3">
                  <c:v>0.39</c:v>
                </c:pt>
                <c:pt idx="4">
                  <c:v>0.41</c:v>
                </c:pt>
                <c:pt idx="6">
                  <c:v>0.43</c:v>
                </c:pt>
                <c:pt idx="7">
                  <c:v>0.43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C28A-C046-9B4E-C92E3ADD5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144522416"/>
        <c:axId val="2145053344"/>
      </c:barChart>
      <c:catAx>
        <c:axId val="2144522416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2145053344"/>
        <c:crosses val="autoZero"/>
        <c:auto val="1"/>
        <c:lblAlgn val="ctr"/>
        <c:lblOffset val="0"/>
        <c:noMultiLvlLbl val="0"/>
      </c:catAx>
      <c:valAx>
        <c:axId val="2145053344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2144522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871183177442"/>
          <c:y val="0.113893809379282"/>
          <c:w val="0.317562173677067"/>
          <c:h val="0.87500004598589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967-E64D-BE27-AD088455F5A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967-E64D-BE27-AD088455F5A3}"/>
              </c:ext>
            </c:extLst>
          </c:dPt>
          <c:dLbls>
            <c:dLbl>
              <c:idx val="0"/>
              <c:layout>
                <c:manualLayout>
                  <c:x val="-0.00313353928302553"/>
                  <c:y val="0.049476404639056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Millions of new jobs have been created in the past few years and the stock market is at a record high
</a:t>
                    </a:r>
                  </a:p>
                  <a:p>
                    <a:r>
                      <a:rPr lang="en-US" b="1" dirty="0"/>
                      <a:t>36%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67-E64D-BE27-AD088455F5A3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00326434752770637"/>
                  <c:y val="-0.204607786331154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Wages are not keeping up with the cost of living and the cost of healthcare is way up
</a:t>
                    </a:r>
                  </a:p>
                  <a:p>
                    <a:r>
                      <a:rPr lang="en-US" b="1" dirty="0"/>
                      <a:t>64%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67-E64D-BE27-AD088455F5A3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Millions of new jobs have been created in the past few years and the stock market is at a record high</c:v>
                </c:pt>
                <c:pt idx="1">
                  <c:v>Wages are not keeping up with the cost of living and the cost of healthcare is way up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36.0</c:v>
                </c:pt>
                <c:pt idx="1">
                  <c:v>64.0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967-E64D-BE27-AD088455F5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333161227855331"/>
          <c:y val="0.123580019479419"/>
          <c:w val="0.896481059056822"/>
          <c:h val="0.87641998052058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Things are getting worse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layout>
                <c:manualLayout>
                  <c:x val="-0.0323717287538172"/>
                  <c:y val="6.4578499363578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14044999421678"/>
                  <c:y val="9.68677490453684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1356159368878"/>
                  <c:y val="9.68677490528863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5697033147992"/>
                  <c:y val="6.4578499363578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0.209357370864252"/>
                  <c:y val="0.0041010576020840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289557768415982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7D83-B842-AA4F-7EEBA9C10AD1}"/>
                </c:ext>
                <c:ext xmlns:c15="http://schemas.microsoft.com/office/drawing/2012/chart" uri="{CE6537A1-D6FC-4f65-9D91-7224C49458BB}"/>
              </c:extLst>
            </c:dLbl>
            <c:numFmt formatCode="#%;#%;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Economic situation for people already wealthy</c:v>
                </c:pt>
                <c:pt idx="1">
                  <c:v>Me and my family </c:v>
                </c:pt>
                <c:pt idx="2">
                  <c:v>Middle class and average working families </c:v>
                </c:pt>
                <c:pt idx="3">
                  <c:v>Wages and income keeping up</c:v>
                </c:pt>
                <c:pt idx="4">
                  <c:v>Cost of healthcare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-0.06</c:v>
                </c:pt>
                <c:pt idx="1">
                  <c:v>-0.3</c:v>
                </c:pt>
                <c:pt idx="2">
                  <c:v>-0.44</c:v>
                </c:pt>
                <c:pt idx="3">
                  <c:v>-0.44</c:v>
                </c:pt>
                <c:pt idx="4">
                  <c:v>-0.59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83-B842-AA4F-7EEBA9C10A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Things are getting better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>
                <c:manualLayout>
                  <c:x val="0.222816535957922"/>
                  <c:y val="-0.0036212393518126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970180042998546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8924404358045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0977494327077518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A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0539135712522641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7D83-B842-AA4F-7EEBA9C10AD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046133171482639"/>
                  <c:y val="0.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C-7D83-B842-AA4F-7EEBA9C10A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Economic situation for people already wealthy</c:v>
                </c:pt>
                <c:pt idx="1">
                  <c:v>Me and my family </c:v>
                </c:pt>
                <c:pt idx="2">
                  <c:v>Middle class and average working families </c:v>
                </c:pt>
                <c:pt idx="3">
                  <c:v>Wages and income keeping up</c:v>
                </c:pt>
                <c:pt idx="4">
                  <c:v>Cost of healthcare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0.64</c:v>
                </c:pt>
                <c:pt idx="1">
                  <c:v>0.25</c:v>
                </c:pt>
                <c:pt idx="2">
                  <c:v>0.27</c:v>
                </c:pt>
                <c:pt idx="3">
                  <c:v>0.24</c:v>
                </c:pt>
                <c:pt idx="4">
                  <c:v>0.11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7D83-B842-AA4F-7EEBA9C10A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1"/>
        <c:overlap val="100"/>
        <c:axId val="-2040943184"/>
        <c:axId val="-2040940208"/>
      </c:barChart>
      <c:catAx>
        <c:axId val="-20409431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low"/>
        <c:crossAx val="-2040940208"/>
        <c:crosses val="autoZero"/>
        <c:auto val="1"/>
        <c:lblAlgn val="ctr"/>
        <c:lblOffset val="100"/>
        <c:noMultiLvlLbl val="0"/>
      </c:catAx>
      <c:valAx>
        <c:axId val="-2040940208"/>
        <c:scaling>
          <c:orientation val="minMax"/>
          <c:max val="0.7"/>
          <c:min val="-0.7"/>
        </c:scaling>
        <c:delete val="1"/>
        <c:axPos val="b"/>
        <c:numFmt formatCode="0%" sourceLinked="1"/>
        <c:majorTickMark val="out"/>
        <c:minorTickMark val="none"/>
        <c:tickLblPos val="nextTo"/>
        <c:crossAx val="-2040943184"/>
        <c:crosses val="autoZero"/>
        <c:crossBetween val="between"/>
      </c:valAx>
    </c:plotArea>
    <c:legend>
      <c:legendPos val="t"/>
      <c:layout/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900"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171272868820553"/>
          <c:y val="0.101265807831813"/>
          <c:w val="0.96574542623589"/>
          <c:h val="0.818630841389217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 formatCode="0%">
                  <c:v>0.26</c:v>
                </c:pt>
                <c:pt idx="3" formatCode="0%">
                  <c:v>0.25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BB-FF49-8600-54BAD7A18E9C}"/>
            </c:ext>
          </c:extLst>
        </c:ser>
        <c:ser>
          <c:idx val="1"/>
          <c:order val="1"/>
          <c:spPr>
            <a:solidFill>
              <a:schemeClr val="accent5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 formatCode="0%">
                  <c:v>0.13</c:v>
                </c:pt>
                <c:pt idx="3" formatCode="0%">
                  <c:v>0.14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3BB-FF49-8600-54BAD7A18E9C}"/>
            </c:ext>
          </c:extLst>
        </c:ser>
        <c:ser>
          <c:idx val="2"/>
          <c:order val="2"/>
          <c:spPr>
            <a:solidFill>
              <a:schemeClr val="accent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Sheet1!$B$4:$F$4</c:f>
              <c:numCache>
                <c:formatCode>0%</c:formatCode>
                <c:ptCount val="5"/>
                <c:pt idx="1">
                  <c:v>0.33</c:v>
                </c:pt>
                <c:pt idx="4">
                  <c:v>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3BB-FF49-8600-54BAD7A18E9C}"/>
            </c:ext>
          </c:extLst>
        </c:ser>
        <c:ser>
          <c:idx val="3"/>
          <c:order val="3"/>
          <c:spPr>
            <a:solidFill>
              <a:schemeClr val="accent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Sheet1!$B$1:$F$1</c:f>
              <c:strCache>
                <c:ptCount val="5"/>
                <c:pt idx="0">
                  <c:v>Trump is better</c:v>
                </c:pt>
                <c:pt idx="1">
                  <c:v>Democrats are better</c:v>
                </c:pt>
                <c:pt idx="3">
                  <c:v>Trust Trump more</c:v>
                </c:pt>
                <c:pt idx="4">
                  <c:v>Trust Democrats more</c:v>
                </c:pt>
              </c:strCache>
            </c:strRef>
          </c:cat>
          <c:val>
            <c:numRef>
              <c:f>Sheet1!$B$5:$F$5</c:f>
              <c:numCache>
                <c:formatCode>0%</c:formatCode>
                <c:ptCount val="5"/>
                <c:pt idx="1">
                  <c:v>0.16</c:v>
                </c:pt>
                <c:pt idx="4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3BB-FF49-8600-54BAD7A18E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137352192"/>
        <c:axId val="-2040479056"/>
      </c:barChart>
      <c:catAx>
        <c:axId val="-21373521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 b="1"/>
            </a:pPr>
            <a:endParaRPr lang="en-US"/>
          </a:p>
        </c:txPr>
        <c:crossAx val="-2040479056"/>
        <c:crosses val="autoZero"/>
        <c:auto val="1"/>
        <c:lblAlgn val="ctr"/>
        <c:lblOffset val="0"/>
        <c:noMultiLvlLbl val="0"/>
      </c:catAx>
      <c:valAx>
        <c:axId val="-2040479056"/>
        <c:scaling>
          <c:orientation val="minMax"/>
        </c:scaling>
        <c:delete val="1"/>
        <c:axPos val="l"/>
        <c:numFmt formatCode="0%" sourceLinked="1"/>
        <c:majorTickMark val="out"/>
        <c:minorTickMark val="none"/>
        <c:tickLblPos val="nextTo"/>
        <c:crossAx val="-2137352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Sheet1!$A$2:$A$12</c:f>
              <c:strCache>
                <c:ptCount val="11"/>
                <c:pt idx="0">
                  <c:v>Border security </c:v>
                </c:pt>
                <c:pt idx="1">
                  <c:v>Climate change/environment </c:v>
                </c:pt>
                <c:pt idx="2">
                  <c:v>Gun violence </c:v>
                </c:pt>
                <c:pt idx="3">
                  <c:v>Immigration </c:v>
                </c:pt>
                <c:pt idx="4">
                  <c:v>Taxes </c:v>
                </c:pt>
                <c:pt idx="5">
                  <c:v>Terrorism </c:v>
                </c:pt>
                <c:pt idx="6">
                  <c:v>Jobs/job security </c:v>
                </c:pt>
                <c:pt idx="7">
                  <c:v>National security </c:v>
                </c:pt>
                <c:pt idx="8">
                  <c:v>Corruption in government </c:v>
                </c:pt>
                <c:pt idx="9">
                  <c:v>Wages keeping up w/the cost of living </c:v>
                </c:pt>
                <c:pt idx="10">
                  <c:v>Healthcare 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0.23</c:v>
                </c:pt>
                <c:pt idx="1">
                  <c:v>0.24</c:v>
                </c:pt>
                <c:pt idx="2">
                  <c:v>0.24</c:v>
                </c:pt>
                <c:pt idx="3">
                  <c:v>0.24</c:v>
                </c:pt>
                <c:pt idx="4">
                  <c:v>0.24</c:v>
                </c:pt>
                <c:pt idx="5">
                  <c:v>0.24</c:v>
                </c:pt>
                <c:pt idx="6">
                  <c:v>0.25</c:v>
                </c:pt>
                <c:pt idx="7">
                  <c:v>0.27</c:v>
                </c:pt>
                <c:pt idx="8">
                  <c:v>0.32</c:v>
                </c:pt>
                <c:pt idx="9">
                  <c:v>0.32</c:v>
                </c:pt>
                <c:pt idx="10">
                  <c:v>0.54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A47-A446-9F10-150B87D07C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8"/>
        <c:axId val="-2137303184"/>
        <c:axId val="-2137954048"/>
      </c:barChart>
      <c:catAx>
        <c:axId val="-21373031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-2137954048"/>
        <c:crosses val="autoZero"/>
        <c:auto val="1"/>
        <c:lblAlgn val="ctr"/>
        <c:lblOffset val="0"/>
        <c:noMultiLvlLbl val="0"/>
      </c:catAx>
      <c:valAx>
        <c:axId val="-213795404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2137303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5900" cy="3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0500" y="0"/>
            <a:ext cx="4025900" cy="34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61503"/>
            <a:ext cx="4025900" cy="3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algn="l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0500" y="6661503"/>
            <a:ext cx="4025900" cy="348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96" tIns="46798" rIns="93596" bIns="46798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23718C-D878-4F67-BBA8-97C5F0DB0C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609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3113" y="265113"/>
            <a:ext cx="7724775" cy="434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4775836"/>
            <a:ext cx="7435850" cy="196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11983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25" y="288925"/>
            <a:ext cx="7534275" cy="4238625"/>
          </a:xfrm>
          <a:ln/>
        </p:spPr>
      </p:sp>
      <p:sp>
        <p:nvSpPr>
          <p:cNvPr id="5222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12654a</a:t>
            </a:r>
          </a:p>
          <a:p>
            <a:pPr eaLnBrk="1" hangingPunct="1"/>
            <a:r>
              <a:rPr lang="en-US" dirty="0"/>
              <a:t>Note:  vertical expressions for subgroups except where noted</a:t>
            </a:r>
          </a:p>
        </p:txBody>
      </p:sp>
    </p:spTree>
    <p:extLst>
      <p:ext uri="{BB962C8B-B14F-4D97-AF65-F5344CB8AC3E}">
        <p14:creationId xmlns:p14="http://schemas.microsoft.com/office/powerpoint/2010/main" val="6716609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579d8888b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579d8888b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5187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79d8888be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79d8888be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5519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Q.4, 11b</a:t>
            </a:r>
          </a:p>
        </p:txBody>
      </p:sp>
    </p:spTree>
    <p:extLst>
      <p:ext uri="{BB962C8B-B14F-4D97-AF65-F5344CB8AC3E}">
        <p14:creationId xmlns:p14="http://schemas.microsoft.com/office/powerpoint/2010/main" val="1178191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Q.11b</a:t>
            </a:r>
          </a:p>
        </p:txBody>
      </p:sp>
    </p:spTree>
    <p:extLst>
      <p:ext uri="{BB962C8B-B14F-4D97-AF65-F5344CB8AC3E}">
        <p14:creationId xmlns:p14="http://schemas.microsoft.com/office/powerpoint/2010/main" val="454841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Q.19b, 8a</a:t>
            </a:r>
          </a:p>
        </p:txBody>
      </p:sp>
    </p:spTree>
    <p:extLst>
      <p:ext uri="{BB962C8B-B14F-4D97-AF65-F5344CB8AC3E}">
        <p14:creationId xmlns:p14="http://schemas.microsoft.com/office/powerpoint/2010/main" val="938630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Q.20</a:t>
            </a:r>
          </a:p>
        </p:txBody>
      </p:sp>
    </p:spTree>
    <p:extLst>
      <p:ext uri="{BB962C8B-B14F-4D97-AF65-F5344CB8AC3E}">
        <p14:creationId xmlns:p14="http://schemas.microsoft.com/office/powerpoint/2010/main" val="1178191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Q.22b</a:t>
            </a:r>
          </a:p>
        </p:txBody>
      </p:sp>
    </p:spTree>
    <p:extLst>
      <p:ext uri="{BB962C8B-B14F-4D97-AF65-F5344CB8AC3E}">
        <p14:creationId xmlns:p14="http://schemas.microsoft.com/office/powerpoint/2010/main" val="191713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394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Q.8a</a:t>
            </a:r>
          </a:p>
        </p:txBody>
      </p:sp>
    </p:spTree>
    <p:extLst>
      <p:ext uri="{BB962C8B-B14F-4D97-AF65-F5344CB8AC3E}">
        <p14:creationId xmlns:p14="http://schemas.microsoft.com/office/powerpoint/2010/main" val="242869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Q.S3c,</a:t>
            </a:r>
            <a:r>
              <a:rPr lang="en-US" baseline="0"/>
              <a:t> 9a, 6ab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417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Q.7a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510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Q.13a, 11b, 16a</a:t>
            </a:r>
          </a:p>
        </p:txBody>
      </p:sp>
    </p:spTree>
    <p:extLst>
      <p:ext uri="{BB962C8B-B14F-4D97-AF65-F5344CB8AC3E}">
        <p14:creationId xmlns:p14="http://schemas.microsoft.com/office/powerpoint/2010/main" val="12880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Q.18</a:t>
            </a:r>
          </a:p>
        </p:txBody>
      </p:sp>
    </p:spTree>
    <p:extLst>
      <p:ext uri="{BB962C8B-B14F-4D97-AF65-F5344CB8AC3E}">
        <p14:creationId xmlns:p14="http://schemas.microsoft.com/office/powerpoint/2010/main" val="3575606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Q.15</a:t>
            </a:r>
          </a:p>
        </p:txBody>
      </p:sp>
    </p:spTree>
    <p:extLst>
      <p:ext uri="{BB962C8B-B14F-4D97-AF65-F5344CB8AC3E}">
        <p14:creationId xmlns:p14="http://schemas.microsoft.com/office/powerpoint/2010/main" val="1990574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Q.16cd</a:t>
            </a:r>
          </a:p>
        </p:txBody>
      </p:sp>
    </p:spTree>
    <p:extLst>
      <p:ext uri="{BB962C8B-B14F-4D97-AF65-F5344CB8AC3E}">
        <p14:creationId xmlns:p14="http://schemas.microsoft.com/office/powerpoint/2010/main" val="145986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14127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43D04-45C6-4147-AAB6-A6E67E96F3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001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C389E-EA88-419C-892E-C35565F9E5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3710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61127" y="219076"/>
            <a:ext cx="1997075" cy="418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2" y="219076"/>
            <a:ext cx="5838825" cy="418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EF859-070C-4B36-8895-241B35D420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14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19075"/>
            <a:ext cx="78359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314450"/>
            <a:ext cx="77724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068AB-2B9B-4791-86A3-2D6CF38255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1094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900" y="219075"/>
            <a:ext cx="78359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39B98-EC55-43F6-9F4C-FEA92D304E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9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Main Slide">
  <p:cSld name="20_Main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>
            <a:spLocks noGrp="1"/>
          </p:cNvSpPr>
          <p:nvPr>
            <p:ph type="pic" idx="2"/>
          </p:nvPr>
        </p:nvSpPr>
        <p:spPr>
          <a:xfrm>
            <a:off x="304800" y="261938"/>
            <a:ext cx="8534400" cy="4619700"/>
          </a:xfrm>
          <a:prstGeom prst="rect">
            <a:avLst/>
          </a:prstGeom>
          <a:solidFill>
            <a:srgbClr val="DEE5F7"/>
          </a:solidFill>
          <a:ln>
            <a:noFill/>
          </a:ln>
        </p:spPr>
        <p:txBody>
          <a:bodyPr spcFirstLastPara="1" wrap="square" lIns="68575" tIns="34275" rIns="68575" bIns="205725" anchor="b" anchorCtr="0"/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A5A5A5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111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1B65-642A-4956-AD99-54792413B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30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71B65-642A-4956-AD99-54792413B5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0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36914"/>
            <a:ext cx="7772400" cy="1021557"/>
          </a:xfrm>
        </p:spPr>
        <p:txBody>
          <a:bodyPr anchor="ctr"/>
          <a:lstStyle>
            <a:lvl1pPr algn="ctr">
              <a:defRPr sz="3200" b="1" cap="all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3A8D9D-64E9-4306-8D36-E616A295A4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89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14450"/>
            <a:ext cx="3810000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364ADB-A2B8-43A6-B0F9-5D098760C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14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D3F97-03C6-4464-9DEB-5A2363B34F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542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6BA16-E66C-4DDD-BC60-9500E3D288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4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503B9-E1CF-4233-9D34-5E0F3CCCBF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79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72A62-E5AE-495A-AD53-535B399F9E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8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8" Type="http://schemas.openxmlformats.org/officeDocument/2006/relationships/image" Target="../media/image2.jpeg"/><Relationship Id="rId1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7446" y="292202"/>
            <a:ext cx="8295968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630" y="1314450"/>
            <a:ext cx="8157226" cy="338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2134" y="4893285"/>
            <a:ext cx="584200" cy="22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B5D8C01E-2EBF-4AF0-A0DC-0BAF3B98442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09386" y="4895934"/>
            <a:ext cx="5993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State of the 2020 Race in Core Battlegrounds 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  May </a:t>
            </a:r>
            <a:r>
              <a:rPr lang="en-US" sz="10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sym typeface="Wingdings"/>
              </a:rPr>
              <a:t>2019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89" y="45405"/>
            <a:ext cx="831705" cy="227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-4976"/>
            <a:ext cx="91171" cy="5148476"/>
          </a:xfrm>
          <a:prstGeom prst="rect">
            <a:avLst/>
          </a:prstGeom>
          <a:solidFill>
            <a:srgbClr val="106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8" name="Picture 2" descr="Image result for priorities usa logo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26902" r="19009" b="27804"/>
          <a:stretch/>
        </p:blipFill>
        <p:spPr bwMode="auto">
          <a:xfrm>
            <a:off x="140320" y="4858956"/>
            <a:ext cx="664731" cy="25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39EB5C60-A8A1-4E27-B556-525463BDDF98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35" y="60478"/>
            <a:ext cx="1124485" cy="2119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16" r:id="rId2"/>
    <p:sldLayoutId id="2147484139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  <p:sldLayoutId id="2147484140" r:id="rId15"/>
  </p:sldLayoutIdLst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400" b="1" i="0">
          <a:solidFill>
            <a:schemeClr val="tx1">
              <a:lumMod val="65000"/>
              <a:lumOff val="35000"/>
            </a:schemeClr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Wingdings" pitchFamily="2" charset="2"/>
        <a:buChar char="n"/>
        <a:defRPr sz="28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Font typeface="Arial" pitchFamily="34" charset="0"/>
        <a:buChar char="•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55B848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4" Type="http://schemas.openxmlformats.org/officeDocument/2006/relationships/chart" Target="../charts/chart10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3.emf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882"/>
          <a:stretch/>
        </p:blipFill>
        <p:spPr>
          <a:xfrm>
            <a:off x="0" y="0"/>
            <a:ext cx="9144000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37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45" y="292202"/>
            <a:ext cx="8653733" cy="857250"/>
          </a:xfrm>
        </p:spPr>
        <p:txBody>
          <a:bodyPr/>
          <a:lstStyle/>
          <a:p>
            <a:r>
              <a:rPr lang="en-US" dirty="0" smtClean="0"/>
              <a:t>Voters trust Democrats over Trump on wages and helping the middle class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14169"/>
              </p:ext>
            </p:extLst>
          </p:nvPr>
        </p:nvGraphicFramePr>
        <p:xfrm>
          <a:off x="596900" y="1314450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10763" y="1137471"/>
            <a:ext cx="33400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On looking out for the middle class </a:t>
            </a:r>
            <a:br>
              <a:rPr lang="en-US" i="1" dirty="0"/>
            </a:br>
            <a:r>
              <a:rPr lang="en-US" i="1" dirty="0"/>
              <a:t>and average working families: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61758" y="3365103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better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45090" y="3216686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Much better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3531" y="238388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39%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2473" y="1918379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49%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93282" y="1327389"/>
            <a:ext cx="334000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On raising wages: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65217" y="3429661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</a:t>
            </a:r>
            <a:r>
              <a:rPr lang="en-US" sz="900" b="1" dirty="0" smtClean="0">
                <a:solidFill>
                  <a:schemeClr val="bg1"/>
                </a:solidFill>
              </a:rPr>
              <a:t>uch </a:t>
            </a:r>
            <a:r>
              <a:rPr lang="en-US" sz="900" b="1" dirty="0">
                <a:solidFill>
                  <a:schemeClr val="bg1"/>
                </a:solidFill>
              </a:rPr>
              <a:t>more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6990" y="2372098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39%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616767" y="2100326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45%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552995" y="3315681"/>
            <a:ext cx="5503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>
                <a:solidFill>
                  <a:schemeClr val="bg1"/>
                </a:solidFill>
              </a:rPr>
              <a:t>M</a:t>
            </a:r>
            <a:r>
              <a:rPr lang="en-US" sz="900" b="1" dirty="0" smtClean="0">
                <a:solidFill>
                  <a:schemeClr val="bg1"/>
                </a:solidFill>
              </a:rPr>
              <a:t>uch </a:t>
            </a:r>
            <a:r>
              <a:rPr lang="en-US" sz="900" b="1" dirty="0">
                <a:solidFill>
                  <a:schemeClr val="bg1"/>
                </a:solidFill>
              </a:rPr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137103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66"/>
          <p:cNvSpPr/>
          <p:nvPr/>
        </p:nvSpPr>
        <p:spPr>
          <a:xfrm rot="5400000">
            <a:off x="6307475" y="1596902"/>
            <a:ext cx="399900" cy="37005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66"/>
          <p:cNvSpPr/>
          <p:nvPr/>
        </p:nvSpPr>
        <p:spPr>
          <a:xfrm rot="5400000">
            <a:off x="4740123" y="2273353"/>
            <a:ext cx="399900" cy="565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66"/>
          <p:cNvSpPr/>
          <p:nvPr/>
        </p:nvSpPr>
        <p:spPr>
          <a:xfrm rot="10800000">
            <a:off x="474550" y="3244975"/>
            <a:ext cx="3481800" cy="408300"/>
          </a:xfrm>
          <a:prstGeom prst="rect">
            <a:avLst/>
          </a:prstGeom>
          <a:solidFill>
            <a:srgbClr val="8522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66"/>
          <p:cNvSpPr/>
          <p:nvPr/>
        </p:nvSpPr>
        <p:spPr>
          <a:xfrm rot="10800000">
            <a:off x="3339825" y="3254225"/>
            <a:ext cx="616500" cy="4020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6"/>
          <p:cNvSpPr/>
          <p:nvPr/>
        </p:nvSpPr>
        <p:spPr>
          <a:xfrm rot="10800000">
            <a:off x="474372" y="2370669"/>
            <a:ext cx="1617600" cy="4041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66"/>
          <p:cNvSpPr/>
          <p:nvPr/>
        </p:nvSpPr>
        <p:spPr>
          <a:xfrm rot="10800000">
            <a:off x="1475471" y="2370669"/>
            <a:ext cx="616500" cy="404100"/>
          </a:xfrm>
          <a:prstGeom prst="rect">
            <a:avLst/>
          </a:prstGeom>
          <a:solidFill>
            <a:srgbClr val="8CA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66"/>
          <p:cNvSpPr txBox="1"/>
          <p:nvPr/>
        </p:nvSpPr>
        <p:spPr>
          <a:xfrm>
            <a:off x="5236950" y="2374903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9%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298" name="Google Shape;298;p66"/>
          <p:cNvSpPr txBox="1"/>
          <p:nvPr/>
        </p:nvSpPr>
        <p:spPr>
          <a:xfrm>
            <a:off x="2067125" y="2391397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26%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299" name="Google Shape;299;p66"/>
          <p:cNvSpPr txBox="1"/>
          <p:nvPr/>
        </p:nvSpPr>
        <p:spPr>
          <a:xfrm>
            <a:off x="367475" y="1389275"/>
            <a:ext cx="4203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ea typeface="Arial" charset="0"/>
                <a:cs typeface="Arial" charset="0"/>
                <a:sym typeface="Roboto"/>
              </a:rPr>
              <a:t>Donald Trump cares mostly about:</a:t>
            </a:r>
            <a:endParaRPr i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0" name="Google Shape;300;p66"/>
          <p:cNvSpPr txBox="1"/>
          <p:nvPr/>
        </p:nvSpPr>
        <p:spPr>
          <a:xfrm>
            <a:off x="367475" y="2097313"/>
            <a:ext cx="4203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average person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1" name="Google Shape;301;p66"/>
          <p:cNvSpPr txBox="1"/>
          <p:nvPr/>
        </p:nvSpPr>
        <p:spPr>
          <a:xfrm>
            <a:off x="1497125" y="2452290"/>
            <a:ext cx="5187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10%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2" name="Google Shape;302;p66"/>
          <p:cNvSpPr txBox="1"/>
          <p:nvPr/>
        </p:nvSpPr>
        <p:spPr>
          <a:xfrm>
            <a:off x="873700" y="2391397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16%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3" name="Google Shape;303;p66"/>
          <p:cNvSpPr txBox="1"/>
          <p:nvPr/>
        </p:nvSpPr>
        <p:spPr>
          <a:xfrm>
            <a:off x="505325" y="2452297"/>
            <a:ext cx="5658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Much more </a:t>
            </a:r>
            <a:endParaRPr sz="900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4" name="Google Shape;304;p66"/>
          <p:cNvSpPr txBox="1"/>
          <p:nvPr/>
        </p:nvSpPr>
        <p:spPr>
          <a:xfrm>
            <a:off x="8962375" y="1996802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10%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5" name="Google Shape;305;p66"/>
          <p:cNvSpPr txBox="1"/>
          <p:nvPr/>
        </p:nvSpPr>
        <p:spPr>
          <a:xfrm>
            <a:off x="5608175" y="1921052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46%</a:t>
            </a:r>
            <a:endParaRPr sz="120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06" name="Google Shape;306;p66"/>
          <p:cNvSpPr txBox="1"/>
          <p:nvPr/>
        </p:nvSpPr>
        <p:spPr>
          <a:xfrm>
            <a:off x="367475" y="2992925"/>
            <a:ext cx="4438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wealthy and corporate special interests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7" name="Google Shape;307;p66"/>
          <p:cNvSpPr txBox="1"/>
          <p:nvPr/>
        </p:nvSpPr>
        <p:spPr>
          <a:xfrm>
            <a:off x="2003025" y="3265794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46%</a:t>
            </a:r>
            <a:endParaRPr sz="105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08" name="Google Shape;308;p66"/>
          <p:cNvSpPr txBox="1"/>
          <p:nvPr/>
        </p:nvSpPr>
        <p:spPr>
          <a:xfrm>
            <a:off x="901925" y="3326694"/>
            <a:ext cx="1190400" cy="2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dirty="0">
                <a:solidFill>
                  <a:srgbClr val="FFFFFF"/>
                </a:solidFill>
                <a:ea typeface="Arial" charset="0"/>
                <a:cs typeface="Arial" charset="0"/>
                <a:sym typeface="Roboto Medium"/>
              </a:rPr>
              <a:t>Much more </a:t>
            </a:r>
            <a:endParaRPr sz="900" dirty="0">
              <a:solidFill>
                <a:srgbClr val="FFFFFF"/>
              </a:solidFill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09" name="Google Shape;309;p66"/>
          <p:cNvSpPr txBox="1"/>
          <p:nvPr/>
        </p:nvSpPr>
        <p:spPr>
          <a:xfrm>
            <a:off x="3388650" y="3265794"/>
            <a:ext cx="5187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dirty="0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rPr>
              <a:t>10%</a:t>
            </a:r>
            <a:endParaRPr sz="1050" dirty="0">
              <a:solidFill>
                <a:srgbClr val="FFFFFF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310" name="Google Shape;310;p66"/>
          <p:cNvSpPr txBox="1"/>
          <p:nvPr/>
        </p:nvSpPr>
        <p:spPr>
          <a:xfrm>
            <a:off x="4578125" y="1638827"/>
            <a:ext cx="3700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 dirty="0">
                <a:ea typeface="Arial" charset="0"/>
                <a:cs typeface="Arial" charset="0"/>
                <a:sym typeface="Roboto Medium"/>
              </a:rPr>
              <a:t>Undecided voters:</a:t>
            </a:r>
            <a:endParaRPr i="1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11" name="Google Shape;311;p66"/>
          <p:cNvSpPr txBox="1"/>
          <p:nvPr/>
        </p:nvSpPr>
        <p:spPr>
          <a:xfrm>
            <a:off x="3956350" y="3265794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56%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12" name="Google Shape;312;p66"/>
          <p:cNvSpPr txBox="1"/>
          <p:nvPr/>
        </p:nvSpPr>
        <p:spPr>
          <a:xfrm>
            <a:off x="8338525" y="3270291"/>
            <a:ext cx="5769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 b="1" dirty="0">
                <a:ea typeface="Arial" charset="0"/>
                <a:cs typeface="Arial" charset="0"/>
                <a:sym typeface="Roboto"/>
              </a:rPr>
              <a:t>59%</a:t>
            </a:r>
            <a:endParaRPr sz="105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13" name="Google Shape;313;p66"/>
          <p:cNvSpPr txBox="1"/>
          <p:nvPr/>
        </p:nvSpPr>
        <p:spPr>
          <a:xfrm>
            <a:off x="4578125" y="2097322"/>
            <a:ext cx="35049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average person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314" name="Google Shape;314;p66"/>
          <p:cNvSpPr txBox="1"/>
          <p:nvPr/>
        </p:nvSpPr>
        <p:spPr>
          <a:xfrm>
            <a:off x="4578125" y="2992927"/>
            <a:ext cx="3700500" cy="2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Helping the wealthy and corporate special interests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pic>
        <p:nvPicPr>
          <p:cNvPr id="316" name="Google Shape;316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63200" y="4594400"/>
            <a:ext cx="395450" cy="395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itle 1"/>
          <p:cNvSpPr txBox="1">
            <a:spLocks/>
          </p:cNvSpPr>
          <p:nvPr/>
        </p:nvSpPr>
        <p:spPr>
          <a:xfrm>
            <a:off x="415169" y="520481"/>
            <a:ext cx="8653733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/>
              <a:t>Voters overwhelmingly perceive Trump as caring more about the wealthy and special interests than about them</a:t>
            </a:r>
            <a:endParaRPr lang="en-US" sz="2000" kern="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67"/>
          <p:cNvSpPr/>
          <p:nvPr/>
        </p:nvSpPr>
        <p:spPr>
          <a:xfrm>
            <a:off x="457188" y="2298750"/>
            <a:ext cx="5274300" cy="507300"/>
          </a:xfrm>
          <a:prstGeom prst="rect">
            <a:avLst/>
          </a:prstGeom>
          <a:solidFill>
            <a:srgbClr val="85222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67"/>
          <p:cNvSpPr/>
          <p:nvPr/>
        </p:nvSpPr>
        <p:spPr>
          <a:xfrm>
            <a:off x="4571988" y="2298750"/>
            <a:ext cx="41148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67"/>
          <p:cNvSpPr txBox="1"/>
          <p:nvPr/>
        </p:nvSpPr>
        <p:spPr>
          <a:xfrm>
            <a:off x="6324638" y="1754125"/>
            <a:ext cx="19620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ea typeface="Arial" charset="0"/>
                <a:cs typeface="Arial" charset="0"/>
                <a:sym typeface="Roboto"/>
              </a:rPr>
              <a:t>37% Lot/Some</a:t>
            </a:r>
            <a:endParaRPr sz="200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4" name="Google Shape;324;p67"/>
          <p:cNvSpPr txBox="1"/>
          <p:nvPr/>
        </p:nvSpPr>
        <p:spPr>
          <a:xfrm>
            <a:off x="1786838" y="1754125"/>
            <a:ext cx="20541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ea typeface="Arial" charset="0"/>
                <a:cs typeface="Arial" charset="0"/>
                <a:sym typeface="Roboto"/>
              </a:rPr>
              <a:t>63% Little/Not</a:t>
            </a:r>
            <a:endParaRPr sz="2000" b="1" dirty="0"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5" name="Google Shape;325;p67"/>
          <p:cNvSpPr/>
          <p:nvPr/>
        </p:nvSpPr>
        <p:spPr>
          <a:xfrm>
            <a:off x="4160538" y="2298750"/>
            <a:ext cx="1570800" cy="5073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67"/>
          <p:cNvSpPr/>
          <p:nvPr/>
        </p:nvSpPr>
        <p:spPr>
          <a:xfrm>
            <a:off x="4160538" y="2298750"/>
            <a:ext cx="822900" cy="507300"/>
          </a:xfrm>
          <a:prstGeom prst="rect">
            <a:avLst/>
          </a:prstGeom>
          <a:solidFill>
            <a:srgbClr val="D96E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67"/>
          <p:cNvSpPr txBox="1"/>
          <p:nvPr/>
        </p:nvSpPr>
        <p:spPr>
          <a:xfrm>
            <a:off x="148433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45% Not at all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8" name="Google Shape;328;p67"/>
          <p:cNvSpPr txBox="1"/>
          <p:nvPr/>
        </p:nvSpPr>
        <p:spPr>
          <a:xfrm>
            <a:off x="416053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18% A little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29" name="Google Shape;329;p67"/>
          <p:cNvSpPr/>
          <p:nvPr/>
        </p:nvSpPr>
        <p:spPr>
          <a:xfrm>
            <a:off x="6139538" y="2298750"/>
            <a:ext cx="8229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0" name="Google Shape;330;p67"/>
          <p:cNvSpPr/>
          <p:nvPr/>
        </p:nvSpPr>
        <p:spPr>
          <a:xfrm>
            <a:off x="5731338" y="2298750"/>
            <a:ext cx="822900" cy="507300"/>
          </a:xfrm>
          <a:prstGeom prst="rect">
            <a:avLst/>
          </a:prstGeom>
          <a:solidFill>
            <a:srgbClr val="4B5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1" name="Google Shape;331;p67"/>
          <p:cNvSpPr/>
          <p:nvPr/>
        </p:nvSpPr>
        <p:spPr>
          <a:xfrm>
            <a:off x="5731338" y="2298750"/>
            <a:ext cx="2054100" cy="507300"/>
          </a:xfrm>
          <a:prstGeom prst="rect">
            <a:avLst/>
          </a:prstGeom>
          <a:solidFill>
            <a:srgbClr val="8CA1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B5DC3"/>
              </a:solidFill>
            </a:endParaRPr>
          </a:p>
        </p:txBody>
      </p:sp>
      <p:sp>
        <p:nvSpPr>
          <p:cNvPr id="332" name="Google Shape;332;p67"/>
          <p:cNvSpPr txBox="1"/>
          <p:nvPr/>
        </p:nvSpPr>
        <p:spPr>
          <a:xfrm>
            <a:off x="5972988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25% Some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33" name="Google Shape;333;p67"/>
          <p:cNvSpPr txBox="1"/>
          <p:nvPr/>
        </p:nvSpPr>
        <p:spPr>
          <a:xfrm>
            <a:off x="7436013" y="2371050"/>
            <a:ext cx="1570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solidFill>
                  <a:srgbClr val="FFFFFF"/>
                </a:solidFill>
                <a:ea typeface="Arial" charset="0"/>
                <a:cs typeface="Arial" charset="0"/>
                <a:sym typeface="Roboto"/>
              </a:rPr>
              <a:t>12% A lot</a:t>
            </a:r>
            <a:endParaRPr sz="1200" b="1" dirty="0">
              <a:solidFill>
                <a:srgbClr val="FFFFFF"/>
              </a:solidFill>
              <a:ea typeface="Arial" charset="0"/>
              <a:cs typeface="Arial" charset="0"/>
              <a:sym typeface="Roboto"/>
            </a:endParaRPr>
          </a:p>
        </p:txBody>
      </p:sp>
      <p:sp>
        <p:nvSpPr>
          <p:cNvPr id="335" name="Google Shape;335;p67"/>
          <p:cNvSpPr txBox="1"/>
          <p:nvPr/>
        </p:nvSpPr>
        <p:spPr>
          <a:xfrm>
            <a:off x="355738" y="3026675"/>
            <a:ext cx="5332800" cy="3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ea typeface="Arial" charset="0"/>
                <a:cs typeface="Arial" charset="0"/>
                <a:sym typeface="Roboto Medium"/>
              </a:rPr>
              <a:t>Midwest  =  34% A lot/Some     66% Little/Not  </a:t>
            </a:r>
            <a:endParaRPr sz="1200" dirty="0">
              <a:ea typeface="Arial" charset="0"/>
              <a:cs typeface="Arial" charset="0"/>
              <a:sym typeface="Roboto Medium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81011" y="676250"/>
            <a:ext cx="8653733" cy="8572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400" b="1" i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kern="0" dirty="0" smtClean="0"/>
              <a:t>How much have you personally benefited from Trump’s economic policies?</a:t>
            </a:r>
            <a:endParaRPr lang="en-US" sz="2000" kern="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the issues that matter most to </a:t>
            </a:r>
            <a:r>
              <a:rPr lang="en-US" dirty="0" smtClean="0"/>
              <a:t>voters—healthcare </a:t>
            </a:r>
            <a:r>
              <a:rPr lang="en-US" dirty="0"/>
              <a:t>first and </a:t>
            </a:r>
            <a:r>
              <a:rPr lang="en-US" dirty="0" smtClean="0"/>
              <a:t>foremost—Trump </a:t>
            </a:r>
            <a:r>
              <a:rPr lang="en-US" dirty="0"/>
              <a:t>is at a significant disadvantage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2868469"/>
              </p:ext>
            </p:extLst>
          </p:nvPr>
        </p:nvGraphicFramePr>
        <p:xfrm>
          <a:off x="242426" y="1314450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753116" y="1119444"/>
            <a:ext cx="49499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Top Four Most Important Issues to Me (Selected from a List)</a:t>
            </a: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5180607"/>
              </p:ext>
            </p:extLst>
          </p:nvPr>
        </p:nvGraphicFramePr>
        <p:xfrm>
          <a:off x="5849373" y="2609145"/>
          <a:ext cx="2575676" cy="1884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295154" y="2408146"/>
            <a:ext cx="18614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Trump’s handling of this is: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2285" y="3096594"/>
            <a:ext cx="8018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Healthcare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42285" y="3801859"/>
            <a:ext cx="15664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Wages and cost of living</a:t>
            </a:r>
          </a:p>
        </p:txBody>
      </p:sp>
      <p:sp>
        <p:nvSpPr>
          <p:cNvPr id="20" name="Rectangle 19"/>
          <p:cNvSpPr/>
          <p:nvPr/>
        </p:nvSpPr>
        <p:spPr bwMode="auto">
          <a:xfrm>
            <a:off x="5742284" y="2345327"/>
            <a:ext cx="3276073" cy="2205729"/>
          </a:xfrm>
          <a:prstGeom prst="rect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7022034" y="1717118"/>
            <a:ext cx="333858" cy="5235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742285" y="1877661"/>
            <a:ext cx="470051" cy="3629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422886"/>
              </p:ext>
            </p:extLst>
          </p:nvPr>
        </p:nvGraphicFramePr>
        <p:xfrm>
          <a:off x="8477126" y="2919790"/>
          <a:ext cx="541231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23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Unde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br>
                        <a:rPr lang="en-US" sz="8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cideds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4"/>
                          </a:solidFill>
                        </a:rPr>
                        <a:t>17%</a:t>
                      </a:r>
                      <a:endParaRPr lang="en-US" sz="800" b="1" dirty="0">
                        <a:solidFill>
                          <a:schemeClr val="accent4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>
                          <a:solidFill>
                            <a:schemeClr val="accent1"/>
                          </a:solidFill>
                        </a:rPr>
                        <a:t>52%</a:t>
                      </a:r>
                      <a:endParaRPr lang="en-US" sz="800" b="1" dirty="0">
                        <a:solidFill>
                          <a:schemeClr val="accent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/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 smtClean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800" b="1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800" b="1" kern="1200" dirty="0" smtClean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43%</a:t>
                      </a:r>
                      <a:endParaRPr lang="en-US" sz="800" b="1" kern="12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70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is losing on the issues he focuses on the most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207140842"/>
              </p:ext>
            </p:extLst>
          </p:nvPr>
        </p:nvGraphicFramePr>
        <p:xfrm>
          <a:off x="1242467" y="1556574"/>
          <a:ext cx="6749808" cy="3022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31668" y="1256421"/>
            <a:ext cx="22300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/>
              <a:t>Trump’s handling of this issue is: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617629"/>
              </p:ext>
            </p:extLst>
          </p:nvPr>
        </p:nvGraphicFramePr>
        <p:xfrm>
          <a:off x="7737231" y="1476151"/>
          <a:ext cx="943447" cy="2779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34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solidFill>
                            <a:schemeClr val="tx1"/>
                          </a:solidFill>
                        </a:rPr>
                        <a:t>Undecideds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4"/>
                          </a:solidFill>
                        </a:rPr>
                        <a:t>19%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accent1"/>
                          </a:solidFill>
                        </a:rPr>
                        <a:t>44%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46%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34%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45%</a:t>
                      </a:r>
                    </a:p>
                  </a:txBody>
                  <a:tcPr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80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6631078"/>
              </p:ext>
            </p:extLst>
          </p:nvPr>
        </p:nvGraphicFramePr>
        <p:xfrm>
          <a:off x="624821" y="996245"/>
          <a:ext cx="81565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96" y="124142"/>
            <a:ext cx="8295968" cy="857250"/>
          </a:xfrm>
        </p:spPr>
        <p:txBody>
          <a:bodyPr/>
          <a:lstStyle/>
          <a:p>
            <a:r>
              <a:rPr lang="en-US" dirty="0"/>
              <a:t>Fewer than </a:t>
            </a:r>
            <a:r>
              <a:rPr lang="en-US" dirty="0" smtClean="0"/>
              <a:t>two </a:t>
            </a:r>
            <a:r>
              <a:rPr lang="en-US" dirty="0"/>
              <a:t>in </a:t>
            </a:r>
            <a:r>
              <a:rPr lang="en-US" dirty="0" smtClean="0"/>
              <a:t>five </a:t>
            </a:r>
            <a:r>
              <a:rPr lang="en-US" dirty="0"/>
              <a:t>voters have money to put aside for </a:t>
            </a:r>
            <a:r>
              <a:rPr lang="en-US" dirty="0" smtClean="0"/>
              <a:t>savings—and </a:t>
            </a:r>
            <a:r>
              <a:rPr lang="en-US" dirty="0"/>
              <a:t>that’s the only segment of the electorate currently backing Trump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71214" y="879646"/>
            <a:ext cx="5601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Which of these best describes your current financial situation?</a:t>
            </a:r>
          </a:p>
        </p:txBody>
      </p:sp>
      <p:sp>
        <p:nvSpPr>
          <p:cNvPr id="7" name="Rectangle 6"/>
          <p:cNvSpPr/>
          <p:nvPr/>
        </p:nvSpPr>
        <p:spPr>
          <a:xfrm>
            <a:off x="709656" y="4224920"/>
            <a:ext cx="2104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can pay my monthly bills and obligations, and have money to put aside for savings</a:t>
            </a:r>
          </a:p>
        </p:txBody>
      </p:sp>
      <p:sp>
        <p:nvSpPr>
          <p:cNvPr id="8" name="Rectangle 7"/>
          <p:cNvSpPr/>
          <p:nvPr/>
        </p:nvSpPr>
        <p:spPr>
          <a:xfrm>
            <a:off x="2744371" y="4248003"/>
            <a:ext cx="210451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can pay my monthly bills and obligations, but am not able to put money aside for savings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87122" y="4224920"/>
            <a:ext cx="18091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There are some months when I struggle to pay my monthly bills and obligations</a:t>
            </a:r>
          </a:p>
        </p:txBody>
      </p:sp>
      <p:sp>
        <p:nvSpPr>
          <p:cNvPr id="10" name="Rectangle 9"/>
          <p:cNvSpPr/>
          <p:nvPr/>
        </p:nvSpPr>
        <p:spPr>
          <a:xfrm>
            <a:off x="6534587" y="4249549"/>
            <a:ext cx="222201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I am falling behind financially, and have gone into debt to pay my monthly bills and obligations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38242" y="117717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60% Trump</a:t>
            </a:r>
          </a:p>
          <a:p>
            <a:pPr algn="l"/>
            <a:r>
              <a:rPr lang="en-US" sz="800" dirty="0"/>
              <a:t>30% Democrat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326790" y="1177172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31% Trump</a:t>
            </a:r>
          </a:p>
          <a:p>
            <a:pPr algn="l"/>
            <a:r>
              <a:rPr lang="en-US" sz="800" dirty="0"/>
              <a:t>51% Democrat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123592" y="1360056"/>
            <a:ext cx="865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800" dirty="0"/>
              <a:t>2020 Vote:</a:t>
            </a:r>
          </a:p>
          <a:p>
            <a:pPr algn="l"/>
            <a:r>
              <a:rPr lang="en-US" sz="800" dirty="0"/>
              <a:t>15% Trump</a:t>
            </a:r>
          </a:p>
          <a:p>
            <a:pPr algn="l"/>
            <a:r>
              <a:rPr lang="en-US" sz="800" dirty="0"/>
              <a:t>67% Democrat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3726937" y="1638838"/>
            <a:ext cx="0" cy="245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5950670" y="1884641"/>
            <a:ext cx="303547" cy="1256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Arrow Connector 26"/>
          <p:cNvCxnSpPr/>
          <p:nvPr/>
        </p:nvCxnSpPr>
        <p:spPr bwMode="auto">
          <a:xfrm flipH="1" flipV="1">
            <a:off x="6763768" y="1884641"/>
            <a:ext cx="609019" cy="179539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1761913" y="1639770"/>
            <a:ext cx="0" cy="2458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78639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Majorities of voters express worry about medical expenses, saving for retirement, and handling an emergency expense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3882087"/>
              </p:ext>
            </p:extLst>
          </p:nvPr>
        </p:nvGraphicFramePr>
        <p:xfrm>
          <a:off x="369949" y="1314450"/>
          <a:ext cx="7929454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49810" y="1797043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59%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5284" y="2196999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56%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07738" y="2596955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53%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8512" y="2996911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48%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79626" y="3396867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47%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22620" y="3796823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46%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822620" y="4196779"/>
            <a:ext cx="48861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46%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250702" y="1656865"/>
            <a:ext cx="1033474" cy="215444"/>
            <a:chOff x="7250702" y="1656865"/>
            <a:chExt cx="1033474" cy="215444"/>
          </a:xfrm>
        </p:grpSpPr>
        <p:sp>
          <p:nvSpPr>
            <p:cNvPr id="11" name="Pentagon 10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20797339">
              <a:off x="7261139" y="1656865"/>
              <a:ext cx="102303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Undecideds</a:t>
              </a:r>
              <a:r>
                <a:rPr lang="en-US" sz="800" dirty="0">
                  <a:solidFill>
                    <a:schemeClr val="bg1"/>
                  </a:solidFill>
                </a:rPr>
                <a:t>  65%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975343" y="2089277"/>
            <a:ext cx="1019046" cy="215444"/>
            <a:chOff x="7250702" y="1656865"/>
            <a:chExt cx="1019046" cy="215444"/>
          </a:xfrm>
        </p:grpSpPr>
        <p:sp>
          <p:nvSpPr>
            <p:cNvPr id="31" name="Pentagon 30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 rot="20797339">
              <a:off x="7275566" y="1656865"/>
              <a:ext cx="99418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 err="1">
                  <a:solidFill>
                    <a:schemeClr val="bg1"/>
                  </a:solidFill>
                </a:rPr>
                <a:t>Undecideds</a:t>
              </a:r>
              <a:r>
                <a:rPr lang="en-US" sz="800" dirty="0">
                  <a:solidFill>
                    <a:schemeClr val="bg1"/>
                  </a:solidFill>
                </a:rPr>
                <a:t>  64%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41669" y="2455761"/>
            <a:ext cx="1040687" cy="215444"/>
            <a:chOff x="7250702" y="1656865"/>
            <a:chExt cx="1040687" cy="215444"/>
          </a:xfrm>
        </p:grpSpPr>
        <p:sp>
          <p:nvSpPr>
            <p:cNvPr id="34" name="Pentagon 33"/>
            <p:cNvSpPr/>
            <p:nvPr/>
          </p:nvSpPr>
          <p:spPr bwMode="auto">
            <a:xfrm rot="20797339" flipH="1">
              <a:off x="7250702" y="1682249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 rot="20797339">
              <a:off x="7253926" y="1656865"/>
              <a:ext cx="103746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>
                  <a:solidFill>
                    <a:schemeClr val="bg1"/>
                  </a:solidFill>
                </a:rPr>
                <a:t>Age 18 to 34  65%</a:t>
              </a: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631915" y="2328722"/>
            <a:ext cx="1095172" cy="215444"/>
            <a:chOff x="7946015" y="2217042"/>
            <a:chExt cx="1095172" cy="215444"/>
          </a:xfrm>
        </p:grpSpPr>
        <p:sp>
          <p:nvSpPr>
            <p:cNvPr id="37" name="Pentagon 36"/>
            <p:cNvSpPr/>
            <p:nvPr/>
          </p:nvSpPr>
          <p:spPr bwMode="auto">
            <a:xfrm rot="20797339" flipH="1">
              <a:off x="7979510" y="2241966"/>
              <a:ext cx="984393" cy="189536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rot="20797339">
              <a:off x="7946015" y="2217042"/>
              <a:ext cx="109517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800" dirty="0" smtClean="0">
                  <a:solidFill>
                    <a:schemeClr val="bg1"/>
                  </a:solidFill>
                </a:rPr>
                <a:t>Afr. </a:t>
              </a:r>
              <a:r>
                <a:rPr lang="en-US" sz="800" dirty="0">
                  <a:solidFill>
                    <a:schemeClr val="bg1"/>
                  </a:solidFill>
                </a:rPr>
                <a:t>Americans 67%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305565" y="3234570"/>
            <a:ext cx="984393" cy="338554"/>
            <a:chOff x="7263727" y="1602290"/>
            <a:chExt cx="984393" cy="338554"/>
          </a:xfrm>
        </p:grpSpPr>
        <p:sp>
          <p:nvSpPr>
            <p:cNvPr id="41" name="Pentagon 40"/>
            <p:cNvSpPr/>
            <p:nvPr/>
          </p:nvSpPr>
          <p:spPr bwMode="auto">
            <a:xfrm rot="20797339" flipH="1">
              <a:off x="7263727" y="1631861"/>
              <a:ext cx="984393" cy="302138"/>
            </a:xfrm>
            <a:prstGeom prst="homePlate">
              <a:avLst/>
            </a:prstGeom>
            <a:solidFill>
              <a:schemeClr val="accent4"/>
            </a:solidFill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20797339">
              <a:off x="7388679" y="1602290"/>
              <a:ext cx="8098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bg1"/>
                  </a:solidFill>
                </a:rPr>
                <a:t>Owners 38%</a:t>
              </a:r>
            </a:p>
            <a:p>
              <a:r>
                <a:rPr lang="en-US" sz="800" dirty="0">
                  <a:solidFill>
                    <a:schemeClr val="bg1"/>
                  </a:solidFill>
                </a:rPr>
                <a:t>Renters  68%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665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506" y="243342"/>
            <a:ext cx="8295968" cy="857250"/>
          </a:xfrm>
        </p:spPr>
        <p:txBody>
          <a:bodyPr/>
          <a:lstStyle/>
          <a:p>
            <a:r>
              <a:rPr lang="en-US" dirty="0"/>
              <a:t>Democrats should focus on pocketbook concerns for both persuasion and turnout targets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98016" y="1012522"/>
            <a:ext cx="77479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Proportions selecting each among their FOUR BIGGEST CONCERNS about supporting Trump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000877"/>
              </p:ext>
            </p:extLst>
          </p:nvPr>
        </p:nvGraphicFramePr>
        <p:xfrm>
          <a:off x="997650" y="1448661"/>
          <a:ext cx="7792270" cy="3352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49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086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86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086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0864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086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All </a:t>
                      </a:r>
                      <a:b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</a:t>
                      </a: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Undecided</a:t>
                      </a:r>
                      <a:b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</a:b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</a:t>
                      </a: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 err="1">
                          <a:effectLst/>
                          <a:latin typeface="+mn-lt"/>
                          <a:ea typeface="Calibri"/>
                          <a:cs typeface="Times New Roman"/>
                        </a:rPr>
                        <a:t>Inde-pendents</a:t>
                      </a:r>
                      <a:endParaRPr lang="en-US" sz="10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Voters age 18 to 34</a:t>
                      </a: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African Americans</a:t>
                      </a: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Nearly 80% of American workers say they are living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paycheck-to-paycheck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and 40% say they do not have $400 to cover an 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emergency expense.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	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61%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kumimoji="0" lang="en-US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B5171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Wages are not keeping up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with the rising cost of living. In 2018, rising prices completely wiped out wage </a:t>
                      </a:r>
                      <a:r>
                        <a:rPr kumimoji="0" lang="en-US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growth—with </a:t>
                      </a:r>
                      <a:r>
                        <a:rPr kumimoji="0" lang="en-US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 majority of workers saying they got no increase in pay.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3855" algn="l"/>
                        </a:tabLs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49%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>
                          <a:solidFill>
                            <a:srgbClr val="C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51%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Despite Trump’s promise to lower drug costs,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pharmaceutical companies have hiked the prices of more than 1,000 drugs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during his tenure, with 20 prescription drugs rising by more than 200% in his first 14 months alone.	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38%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As a result of Trump’s </a:t>
                      </a:r>
                      <a:r>
                        <a:rPr lang="en-US" sz="1000" b="1" kern="1200" dirty="0">
                          <a:solidFill>
                            <a:schemeClr val="accent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tax law,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 majority of </a:t>
                      </a:r>
                      <a:r>
                        <a:rPr lang="en-US" sz="1000" b="1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Americans</a:t>
                      </a:r>
                      <a:r>
                        <a:rPr lang="en-US" sz="10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—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including 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70% of middle-income taxpayers and everyone making less than $</a:t>
                      </a:r>
                      <a:r>
                        <a:rPr lang="en-US" sz="1000" dirty="0" smtClean="0">
                          <a:effectLst/>
                          <a:latin typeface="+mn-lt"/>
                        </a:rPr>
                        <a:t>75,000—</a:t>
                      </a:r>
                      <a:r>
                        <a:rPr lang="en-US" sz="1000" b="1" dirty="0" smtClean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will </a:t>
                      </a: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wind up paying more in taxes.</a:t>
                      </a:r>
                      <a:endParaRPr lang="en-US" sz="1400" b="1" dirty="0">
                        <a:solidFill>
                          <a:schemeClr val="accent4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3376930" algn="l"/>
                        </a:tabLst>
                      </a:pPr>
                      <a:r>
                        <a:rPr lang="en-US" sz="1000" b="1" dirty="0">
                          <a:solidFill>
                            <a:schemeClr val="accent4"/>
                          </a:solidFill>
                          <a:effectLst/>
                          <a:latin typeface="+mn-lt"/>
                        </a:rPr>
                        <a:t>Seven million Americans lost their health insurance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in the first two years of Trump’s presidency, and 13 million more will be uninsured by 2027 as a result of policies in his tax law.</a:t>
                      </a:r>
                      <a:endParaRPr lang="en-US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40%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35%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41%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47%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7470" marR="7747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14" descr="C:\Users\lsteinmetz\Downloads\noun_caduceus_445495_848484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4" y="3092206"/>
            <a:ext cx="385383" cy="3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C:\Users\lsteinmetz\Downloads\noun_caduceus_445495_848484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68" y="4311403"/>
            <a:ext cx="385383" cy="3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steinmetz\Downloads\noun_Dollar Wallet_756509_8484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" y="1898601"/>
            <a:ext cx="346267" cy="3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lsteinmetz\Downloads\noun_Dollar Wallet_756509_84848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22" y="2471180"/>
            <a:ext cx="346267" cy="3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lsteinmetz\Downloads\noun_taxes_42430_848484 (1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54" y="3723443"/>
            <a:ext cx="384222" cy="38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338"/>
          <a:stretch/>
        </p:blipFill>
        <p:spPr>
          <a:xfrm>
            <a:off x="0" y="28541"/>
            <a:ext cx="9144000" cy="5114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4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33"/>
          <p:cNvSpPr txBox="1">
            <a:spLocks noChangeArrowheads="1"/>
          </p:cNvSpPr>
          <p:nvPr/>
        </p:nvSpPr>
        <p:spPr bwMode="auto">
          <a:xfrm>
            <a:off x="1637377" y="1932628"/>
            <a:ext cx="6620256" cy="1143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5000"/>
              </a:lnSpc>
            </a:pP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State of the 2020 Race in </a:t>
            </a:r>
            <a:b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</a:br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Core Battleground States</a:t>
            </a:r>
          </a:p>
        </p:txBody>
      </p:sp>
      <p:sp>
        <p:nvSpPr>
          <p:cNvPr id="4100" name="Text Box 234"/>
          <p:cNvSpPr txBox="1">
            <a:spLocks noChangeArrowheads="1"/>
          </p:cNvSpPr>
          <p:nvPr/>
        </p:nvSpPr>
        <p:spPr bwMode="auto">
          <a:xfrm>
            <a:off x="2092629" y="3557800"/>
            <a:ext cx="577734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Key findings from a survey among voters in FL, MI, PA, </a:t>
            </a:r>
            <a:r>
              <a:rPr lang="en-US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and WI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itchFamily="34" charset="0"/>
            </a:endParaRPr>
          </a:p>
          <a:p>
            <a:pPr eaLnBrk="1" hangingPunct="1"/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conducted May 1 to 8, 2019 on behalf of Priorities USA</a:t>
            </a:r>
          </a:p>
        </p:txBody>
      </p:sp>
      <p:sp>
        <p:nvSpPr>
          <p:cNvPr id="2" name="AutoShape 2" descr="Image result for knight foundation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7" descr="Image result for knight foundation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9" descr="Image result for knight foundation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497" y="106083"/>
            <a:ext cx="1865755" cy="50930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9EB5C60-A8A1-4E27-B556-525463BDDF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08" y="107304"/>
            <a:ext cx="2379396" cy="4485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-6980" y="0"/>
            <a:ext cx="907420" cy="5143500"/>
          </a:xfrm>
          <a:prstGeom prst="rect">
            <a:avLst/>
          </a:prstGeom>
          <a:solidFill>
            <a:srgbClr val="1068B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 descr="Image result for priorities usa logo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1" t="26902" r="19009" b="27804"/>
          <a:stretch/>
        </p:blipFill>
        <p:spPr bwMode="auto">
          <a:xfrm>
            <a:off x="251742" y="106490"/>
            <a:ext cx="2885332" cy="1108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2" b="5759"/>
          <a:stretch/>
        </p:blipFill>
        <p:spPr>
          <a:xfrm>
            <a:off x="0" y="0"/>
            <a:ext cx="9144000" cy="5069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46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5185"/>
          <a:stretch/>
        </p:blipFill>
        <p:spPr>
          <a:xfrm>
            <a:off x="0" y="9832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" b="5376"/>
          <a:stretch/>
        </p:blipFill>
        <p:spPr>
          <a:xfrm>
            <a:off x="0" y="0"/>
            <a:ext cx="9144000" cy="51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5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185"/>
          <a:stretch/>
        </p:blipFill>
        <p:spPr>
          <a:xfrm>
            <a:off x="0" y="0"/>
            <a:ext cx="9144000" cy="51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6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 b="5185"/>
          <a:stretch/>
        </p:blipFill>
        <p:spPr>
          <a:xfrm>
            <a:off x="0" y="0"/>
            <a:ext cx="9144000" cy="512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39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1" b="4882"/>
          <a:stretch/>
        </p:blipFill>
        <p:spPr>
          <a:xfrm>
            <a:off x="0" y="0"/>
            <a:ext cx="9144000" cy="5150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17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Methodology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371829" y="1116365"/>
            <a:ext cx="4793310" cy="2794597"/>
            <a:chOff x="662189" y="695355"/>
            <a:chExt cx="7186723" cy="4190005"/>
          </a:xfrm>
          <a:solidFill>
            <a:schemeClr val="bg1"/>
          </a:solidFill>
        </p:grpSpPr>
        <p:sp>
          <p:nvSpPr>
            <p:cNvPr id="9" name="Freeform 152"/>
            <p:cNvSpPr>
              <a:spLocks/>
            </p:cNvSpPr>
            <p:nvPr/>
          </p:nvSpPr>
          <p:spPr bwMode="auto">
            <a:xfrm>
              <a:off x="5577438" y="3917913"/>
              <a:ext cx="1253077" cy="902316"/>
            </a:xfrm>
            <a:custGeom>
              <a:avLst/>
              <a:gdLst>
                <a:gd name="T0" fmla="*/ 536 w 728"/>
                <a:gd name="T1" fmla="*/ 40 h 560"/>
                <a:gd name="T2" fmla="*/ 520 w 728"/>
                <a:gd name="T3" fmla="*/ 64 h 560"/>
                <a:gd name="T4" fmla="*/ 528 w 728"/>
                <a:gd name="T5" fmla="*/ 40 h 560"/>
                <a:gd name="T6" fmla="*/ 552 w 728"/>
                <a:gd name="T7" fmla="*/ 80 h 560"/>
                <a:gd name="T8" fmla="*/ 568 w 728"/>
                <a:gd name="T9" fmla="*/ 104 h 560"/>
                <a:gd name="T10" fmla="*/ 600 w 728"/>
                <a:gd name="T11" fmla="*/ 160 h 560"/>
                <a:gd name="T12" fmla="*/ 584 w 728"/>
                <a:gd name="T13" fmla="*/ 144 h 560"/>
                <a:gd name="T14" fmla="*/ 616 w 728"/>
                <a:gd name="T15" fmla="*/ 192 h 560"/>
                <a:gd name="T16" fmla="*/ 664 w 728"/>
                <a:gd name="T17" fmla="*/ 296 h 560"/>
                <a:gd name="T18" fmla="*/ 704 w 728"/>
                <a:gd name="T19" fmla="*/ 368 h 560"/>
                <a:gd name="T20" fmla="*/ 720 w 728"/>
                <a:gd name="T21" fmla="*/ 384 h 560"/>
                <a:gd name="T22" fmla="*/ 720 w 728"/>
                <a:gd name="T23" fmla="*/ 472 h 560"/>
                <a:gd name="T24" fmla="*/ 712 w 728"/>
                <a:gd name="T25" fmla="*/ 544 h 560"/>
                <a:gd name="T26" fmla="*/ 672 w 728"/>
                <a:gd name="T27" fmla="*/ 552 h 560"/>
                <a:gd name="T28" fmla="*/ 640 w 728"/>
                <a:gd name="T29" fmla="*/ 544 h 560"/>
                <a:gd name="T30" fmla="*/ 656 w 728"/>
                <a:gd name="T31" fmla="*/ 552 h 560"/>
                <a:gd name="T32" fmla="*/ 656 w 728"/>
                <a:gd name="T33" fmla="*/ 536 h 560"/>
                <a:gd name="T34" fmla="*/ 648 w 728"/>
                <a:gd name="T35" fmla="*/ 520 h 560"/>
                <a:gd name="T36" fmla="*/ 640 w 728"/>
                <a:gd name="T37" fmla="*/ 536 h 560"/>
                <a:gd name="T38" fmla="*/ 584 w 728"/>
                <a:gd name="T39" fmla="*/ 488 h 560"/>
                <a:gd name="T40" fmla="*/ 552 w 728"/>
                <a:gd name="T41" fmla="*/ 440 h 560"/>
                <a:gd name="T42" fmla="*/ 536 w 728"/>
                <a:gd name="T43" fmla="*/ 408 h 560"/>
                <a:gd name="T44" fmla="*/ 528 w 728"/>
                <a:gd name="T45" fmla="*/ 392 h 560"/>
                <a:gd name="T46" fmla="*/ 528 w 728"/>
                <a:gd name="T47" fmla="*/ 408 h 560"/>
                <a:gd name="T48" fmla="*/ 496 w 728"/>
                <a:gd name="T49" fmla="*/ 384 h 560"/>
                <a:gd name="T50" fmla="*/ 480 w 728"/>
                <a:gd name="T51" fmla="*/ 344 h 560"/>
                <a:gd name="T52" fmla="*/ 480 w 728"/>
                <a:gd name="T53" fmla="*/ 312 h 560"/>
                <a:gd name="T54" fmla="*/ 464 w 728"/>
                <a:gd name="T55" fmla="*/ 328 h 560"/>
                <a:gd name="T56" fmla="*/ 456 w 728"/>
                <a:gd name="T57" fmla="*/ 288 h 560"/>
                <a:gd name="T58" fmla="*/ 456 w 728"/>
                <a:gd name="T59" fmla="*/ 216 h 560"/>
                <a:gd name="T60" fmla="*/ 440 w 728"/>
                <a:gd name="T61" fmla="*/ 184 h 560"/>
                <a:gd name="T62" fmla="*/ 408 w 728"/>
                <a:gd name="T63" fmla="*/ 184 h 560"/>
                <a:gd name="T64" fmla="*/ 392 w 728"/>
                <a:gd name="T65" fmla="*/ 160 h 560"/>
                <a:gd name="T66" fmla="*/ 328 w 728"/>
                <a:gd name="T67" fmla="*/ 104 h 560"/>
                <a:gd name="T68" fmla="*/ 288 w 728"/>
                <a:gd name="T69" fmla="*/ 120 h 560"/>
                <a:gd name="T70" fmla="*/ 248 w 728"/>
                <a:gd name="T71" fmla="*/ 144 h 560"/>
                <a:gd name="T72" fmla="*/ 248 w 728"/>
                <a:gd name="T73" fmla="*/ 136 h 560"/>
                <a:gd name="T74" fmla="*/ 208 w 728"/>
                <a:gd name="T75" fmla="*/ 160 h 560"/>
                <a:gd name="T76" fmla="*/ 208 w 728"/>
                <a:gd name="T77" fmla="*/ 152 h 560"/>
                <a:gd name="T78" fmla="*/ 200 w 728"/>
                <a:gd name="T79" fmla="*/ 136 h 560"/>
                <a:gd name="T80" fmla="*/ 192 w 728"/>
                <a:gd name="T81" fmla="*/ 120 h 560"/>
                <a:gd name="T82" fmla="*/ 184 w 728"/>
                <a:gd name="T83" fmla="*/ 96 h 560"/>
                <a:gd name="T84" fmla="*/ 168 w 728"/>
                <a:gd name="T85" fmla="*/ 112 h 560"/>
                <a:gd name="T86" fmla="*/ 104 w 728"/>
                <a:gd name="T87" fmla="*/ 96 h 560"/>
                <a:gd name="T88" fmla="*/ 120 w 728"/>
                <a:gd name="T89" fmla="*/ 88 h 560"/>
                <a:gd name="T90" fmla="*/ 80 w 728"/>
                <a:gd name="T91" fmla="*/ 96 h 560"/>
                <a:gd name="T92" fmla="*/ 48 w 728"/>
                <a:gd name="T93" fmla="*/ 104 h 560"/>
                <a:gd name="T94" fmla="*/ 56 w 728"/>
                <a:gd name="T95" fmla="*/ 88 h 560"/>
                <a:gd name="T96" fmla="*/ 40 w 728"/>
                <a:gd name="T97" fmla="*/ 80 h 560"/>
                <a:gd name="T98" fmla="*/ 32 w 728"/>
                <a:gd name="T99" fmla="*/ 104 h 560"/>
                <a:gd name="T100" fmla="*/ 24 w 728"/>
                <a:gd name="T101" fmla="*/ 104 h 560"/>
                <a:gd name="T102" fmla="*/ 24 w 728"/>
                <a:gd name="T103" fmla="*/ 96 h 560"/>
                <a:gd name="T104" fmla="*/ 8 w 728"/>
                <a:gd name="T105" fmla="*/ 64 h 560"/>
                <a:gd name="T106" fmla="*/ 224 w 728"/>
                <a:gd name="T107" fmla="*/ 24 h 560"/>
                <a:gd name="T108" fmla="*/ 464 w 728"/>
                <a:gd name="T109" fmla="*/ 32 h 560"/>
                <a:gd name="T110" fmla="*/ 488 w 728"/>
                <a:gd name="T111" fmla="*/ 40 h 560"/>
                <a:gd name="T112" fmla="*/ 488 w 728"/>
                <a:gd name="T113" fmla="*/ 0 h 560"/>
                <a:gd name="T114" fmla="*/ 528 w 728"/>
                <a:gd name="T115" fmla="*/ 16 h 5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28"/>
                <a:gd name="T175" fmla="*/ 0 h 560"/>
                <a:gd name="T176" fmla="*/ 728 w 728"/>
                <a:gd name="T177" fmla="*/ 560 h 5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28" h="560">
                  <a:moveTo>
                    <a:pt x="528" y="32"/>
                  </a:moveTo>
                  <a:lnTo>
                    <a:pt x="528" y="32"/>
                  </a:lnTo>
                  <a:lnTo>
                    <a:pt x="536" y="32"/>
                  </a:lnTo>
                  <a:lnTo>
                    <a:pt x="536" y="40"/>
                  </a:lnTo>
                  <a:lnTo>
                    <a:pt x="528" y="40"/>
                  </a:lnTo>
                  <a:lnTo>
                    <a:pt x="520" y="40"/>
                  </a:lnTo>
                  <a:lnTo>
                    <a:pt x="520" y="56"/>
                  </a:lnTo>
                  <a:lnTo>
                    <a:pt x="520" y="64"/>
                  </a:lnTo>
                  <a:lnTo>
                    <a:pt x="520" y="56"/>
                  </a:lnTo>
                  <a:lnTo>
                    <a:pt x="520" y="48"/>
                  </a:lnTo>
                  <a:lnTo>
                    <a:pt x="528" y="40"/>
                  </a:lnTo>
                  <a:lnTo>
                    <a:pt x="536" y="40"/>
                  </a:lnTo>
                  <a:lnTo>
                    <a:pt x="552" y="80"/>
                  </a:lnTo>
                  <a:lnTo>
                    <a:pt x="552" y="96"/>
                  </a:lnTo>
                  <a:lnTo>
                    <a:pt x="560" y="112"/>
                  </a:lnTo>
                  <a:lnTo>
                    <a:pt x="568" y="104"/>
                  </a:lnTo>
                  <a:lnTo>
                    <a:pt x="576" y="112"/>
                  </a:lnTo>
                  <a:lnTo>
                    <a:pt x="584" y="136"/>
                  </a:lnTo>
                  <a:lnTo>
                    <a:pt x="592" y="144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584" y="144"/>
                  </a:lnTo>
                  <a:lnTo>
                    <a:pt x="600" y="168"/>
                  </a:lnTo>
                  <a:lnTo>
                    <a:pt x="608" y="176"/>
                  </a:lnTo>
                  <a:lnTo>
                    <a:pt x="616" y="192"/>
                  </a:lnTo>
                  <a:lnTo>
                    <a:pt x="624" y="224"/>
                  </a:lnTo>
                  <a:lnTo>
                    <a:pt x="664" y="296"/>
                  </a:lnTo>
                  <a:lnTo>
                    <a:pt x="688" y="328"/>
                  </a:lnTo>
                  <a:lnTo>
                    <a:pt x="696" y="344"/>
                  </a:lnTo>
                  <a:lnTo>
                    <a:pt x="704" y="352"/>
                  </a:lnTo>
                  <a:lnTo>
                    <a:pt x="704" y="360"/>
                  </a:lnTo>
                  <a:lnTo>
                    <a:pt x="704" y="368"/>
                  </a:lnTo>
                  <a:lnTo>
                    <a:pt x="720" y="376"/>
                  </a:lnTo>
                  <a:lnTo>
                    <a:pt x="712" y="376"/>
                  </a:lnTo>
                  <a:lnTo>
                    <a:pt x="720" y="384"/>
                  </a:lnTo>
                  <a:lnTo>
                    <a:pt x="720" y="408"/>
                  </a:lnTo>
                  <a:lnTo>
                    <a:pt x="728" y="448"/>
                  </a:lnTo>
                  <a:lnTo>
                    <a:pt x="720" y="472"/>
                  </a:lnTo>
                  <a:lnTo>
                    <a:pt x="720" y="480"/>
                  </a:lnTo>
                  <a:lnTo>
                    <a:pt x="712" y="496"/>
                  </a:lnTo>
                  <a:lnTo>
                    <a:pt x="712" y="512"/>
                  </a:lnTo>
                  <a:lnTo>
                    <a:pt x="712" y="520"/>
                  </a:lnTo>
                  <a:lnTo>
                    <a:pt x="712" y="544"/>
                  </a:lnTo>
                  <a:lnTo>
                    <a:pt x="704" y="544"/>
                  </a:lnTo>
                  <a:lnTo>
                    <a:pt x="696" y="544"/>
                  </a:lnTo>
                  <a:lnTo>
                    <a:pt x="688" y="552"/>
                  </a:lnTo>
                  <a:lnTo>
                    <a:pt x="672" y="552"/>
                  </a:lnTo>
                  <a:lnTo>
                    <a:pt x="664" y="560"/>
                  </a:lnTo>
                  <a:lnTo>
                    <a:pt x="648" y="560"/>
                  </a:lnTo>
                  <a:lnTo>
                    <a:pt x="640" y="544"/>
                  </a:lnTo>
                  <a:lnTo>
                    <a:pt x="648" y="544"/>
                  </a:lnTo>
                  <a:lnTo>
                    <a:pt x="656" y="552"/>
                  </a:lnTo>
                  <a:lnTo>
                    <a:pt x="664" y="544"/>
                  </a:lnTo>
                  <a:lnTo>
                    <a:pt x="656" y="536"/>
                  </a:lnTo>
                  <a:lnTo>
                    <a:pt x="664" y="528"/>
                  </a:lnTo>
                  <a:lnTo>
                    <a:pt x="656" y="512"/>
                  </a:lnTo>
                  <a:lnTo>
                    <a:pt x="648" y="520"/>
                  </a:lnTo>
                  <a:lnTo>
                    <a:pt x="656" y="528"/>
                  </a:lnTo>
                  <a:lnTo>
                    <a:pt x="648" y="536"/>
                  </a:lnTo>
                  <a:lnTo>
                    <a:pt x="640" y="536"/>
                  </a:lnTo>
                  <a:lnTo>
                    <a:pt x="624" y="504"/>
                  </a:lnTo>
                  <a:lnTo>
                    <a:pt x="600" y="488"/>
                  </a:lnTo>
                  <a:lnTo>
                    <a:pt x="584" y="488"/>
                  </a:lnTo>
                  <a:lnTo>
                    <a:pt x="576" y="488"/>
                  </a:lnTo>
                  <a:lnTo>
                    <a:pt x="568" y="480"/>
                  </a:lnTo>
                  <a:lnTo>
                    <a:pt x="568" y="448"/>
                  </a:lnTo>
                  <a:lnTo>
                    <a:pt x="552" y="440"/>
                  </a:lnTo>
                  <a:lnTo>
                    <a:pt x="544" y="432"/>
                  </a:lnTo>
                  <a:lnTo>
                    <a:pt x="536" y="424"/>
                  </a:lnTo>
                  <a:lnTo>
                    <a:pt x="536" y="408"/>
                  </a:lnTo>
                  <a:lnTo>
                    <a:pt x="528" y="400"/>
                  </a:lnTo>
                  <a:lnTo>
                    <a:pt x="536" y="384"/>
                  </a:lnTo>
                  <a:lnTo>
                    <a:pt x="528" y="392"/>
                  </a:lnTo>
                  <a:lnTo>
                    <a:pt x="512" y="384"/>
                  </a:lnTo>
                  <a:lnTo>
                    <a:pt x="528" y="400"/>
                  </a:lnTo>
                  <a:lnTo>
                    <a:pt x="528" y="408"/>
                  </a:lnTo>
                  <a:lnTo>
                    <a:pt x="520" y="408"/>
                  </a:lnTo>
                  <a:lnTo>
                    <a:pt x="504" y="392"/>
                  </a:lnTo>
                  <a:lnTo>
                    <a:pt x="496" y="384"/>
                  </a:lnTo>
                  <a:lnTo>
                    <a:pt x="496" y="376"/>
                  </a:lnTo>
                  <a:lnTo>
                    <a:pt x="472" y="344"/>
                  </a:lnTo>
                  <a:lnTo>
                    <a:pt x="480" y="344"/>
                  </a:lnTo>
                  <a:lnTo>
                    <a:pt x="480" y="328"/>
                  </a:lnTo>
                  <a:lnTo>
                    <a:pt x="480" y="312"/>
                  </a:lnTo>
                  <a:lnTo>
                    <a:pt x="472" y="296"/>
                  </a:lnTo>
                  <a:lnTo>
                    <a:pt x="464" y="312"/>
                  </a:lnTo>
                  <a:lnTo>
                    <a:pt x="464" y="320"/>
                  </a:lnTo>
                  <a:lnTo>
                    <a:pt x="464" y="328"/>
                  </a:lnTo>
                  <a:lnTo>
                    <a:pt x="448" y="312"/>
                  </a:lnTo>
                  <a:lnTo>
                    <a:pt x="456" y="304"/>
                  </a:lnTo>
                  <a:lnTo>
                    <a:pt x="456" y="288"/>
                  </a:lnTo>
                  <a:lnTo>
                    <a:pt x="448" y="272"/>
                  </a:lnTo>
                  <a:lnTo>
                    <a:pt x="456" y="264"/>
                  </a:lnTo>
                  <a:lnTo>
                    <a:pt x="456" y="224"/>
                  </a:lnTo>
                  <a:lnTo>
                    <a:pt x="456" y="216"/>
                  </a:lnTo>
                  <a:lnTo>
                    <a:pt x="448" y="200"/>
                  </a:lnTo>
                  <a:lnTo>
                    <a:pt x="440" y="184"/>
                  </a:lnTo>
                  <a:lnTo>
                    <a:pt x="432" y="184"/>
                  </a:lnTo>
                  <a:lnTo>
                    <a:pt x="416" y="184"/>
                  </a:lnTo>
                  <a:lnTo>
                    <a:pt x="408" y="184"/>
                  </a:lnTo>
                  <a:lnTo>
                    <a:pt x="408" y="176"/>
                  </a:lnTo>
                  <a:lnTo>
                    <a:pt x="416" y="176"/>
                  </a:lnTo>
                  <a:lnTo>
                    <a:pt x="408" y="168"/>
                  </a:lnTo>
                  <a:lnTo>
                    <a:pt x="392" y="160"/>
                  </a:lnTo>
                  <a:lnTo>
                    <a:pt x="376" y="152"/>
                  </a:lnTo>
                  <a:lnTo>
                    <a:pt x="376" y="144"/>
                  </a:lnTo>
                  <a:lnTo>
                    <a:pt x="360" y="128"/>
                  </a:lnTo>
                  <a:lnTo>
                    <a:pt x="352" y="112"/>
                  </a:lnTo>
                  <a:lnTo>
                    <a:pt x="328" y="104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88" y="112"/>
                  </a:lnTo>
                  <a:lnTo>
                    <a:pt x="288" y="120"/>
                  </a:lnTo>
                  <a:lnTo>
                    <a:pt x="272" y="120"/>
                  </a:lnTo>
                  <a:lnTo>
                    <a:pt x="264" y="136"/>
                  </a:lnTo>
                  <a:lnTo>
                    <a:pt x="256" y="144"/>
                  </a:lnTo>
                  <a:lnTo>
                    <a:pt x="248" y="144"/>
                  </a:lnTo>
                  <a:lnTo>
                    <a:pt x="248" y="136"/>
                  </a:lnTo>
                  <a:lnTo>
                    <a:pt x="240" y="152"/>
                  </a:lnTo>
                  <a:lnTo>
                    <a:pt x="232" y="152"/>
                  </a:lnTo>
                  <a:lnTo>
                    <a:pt x="224" y="152"/>
                  </a:lnTo>
                  <a:lnTo>
                    <a:pt x="208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44"/>
                  </a:lnTo>
                  <a:lnTo>
                    <a:pt x="200" y="136"/>
                  </a:lnTo>
                  <a:lnTo>
                    <a:pt x="176" y="120"/>
                  </a:lnTo>
                  <a:lnTo>
                    <a:pt x="192" y="120"/>
                  </a:lnTo>
                  <a:lnTo>
                    <a:pt x="184" y="112"/>
                  </a:lnTo>
                  <a:lnTo>
                    <a:pt x="176" y="112"/>
                  </a:lnTo>
                  <a:lnTo>
                    <a:pt x="184" y="96"/>
                  </a:lnTo>
                  <a:lnTo>
                    <a:pt x="168" y="96"/>
                  </a:lnTo>
                  <a:lnTo>
                    <a:pt x="168" y="112"/>
                  </a:lnTo>
                  <a:lnTo>
                    <a:pt x="152" y="104"/>
                  </a:lnTo>
                  <a:lnTo>
                    <a:pt x="120" y="96"/>
                  </a:lnTo>
                  <a:lnTo>
                    <a:pt x="104" y="96"/>
                  </a:lnTo>
                  <a:lnTo>
                    <a:pt x="112" y="96"/>
                  </a:lnTo>
                  <a:lnTo>
                    <a:pt x="128" y="96"/>
                  </a:lnTo>
                  <a:lnTo>
                    <a:pt x="136" y="88"/>
                  </a:lnTo>
                  <a:lnTo>
                    <a:pt x="120" y="88"/>
                  </a:lnTo>
                  <a:lnTo>
                    <a:pt x="88" y="88"/>
                  </a:lnTo>
                  <a:lnTo>
                    <a:pt x="80" y="96"/>
                  </a:lnTo>
                  <a:lnTo>
                    <a:pt x="64" y="96"/>
                  </a:lnTo>
                  <a:lnTo>
                    <a:pt x="56" y="104"/>
                  </a:lnTo>
                  <a:lnTo>
                    <a:pt x="48" y="104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40" y="88"/>
                  </a:lnTo>
                  <a:lnTo>
                    <a:pt x="40" y="96"/>
                  </a:lnTo>
                  <a:lnTo>
                    <a:pt x="32" y="104"/>
                  </a:lnTo>
                  <a:lnTo>
                    <a:pt x="32" y="112"/>
                  </a:lnTo>
                  <a:lnTo>
                    <a:pt x="16" y="112"/>
                  </a:lnTo>
                  <a:lnTo>
                    <a:pt x="24" y="104"/>
                  </a:lnTo>
                  <a:lnTo>
                    <a:pt x="24" y="96"/>
                  </a:lnTo>
                  <a:lnTo>
                    <a:pt x="16" y="96"/>
                  </a:lnTo>
                  <a:lnTo>
                    <a:pt x="24" y="96"/>
                  </a:lnTo>
                  <a:lnTo>
                    <a:pt x="16" y="88"/>
                  </a:lnTo>
                  <a:lnTo>
                    <a:pt x="24" y="88"/>
                  </a:lnTo>
                  <a:lnTo>
                    <a:pt x="24" y="72"/>
                  </a:lnTo>
                  <a:lnTo>
                    <a:pt x="8" y="64"/>
                  </a:lnTo>
                  <a:lnTo>
                    <a:pt x="0" y="64"/>
                  </a:lnTo>
                  <a:lnTo>
                    <a:pt x="0" y="48"/>
                  </a:lnTo>
                  <a:lnTo>
                    <a:pt x="224" y="24"/>
                  </a:lnTo>
                  <a:lnTo>
                    <a:pt x="240" y="48"/>
                  </a:lnTo>
                  <a:lnTo>
                    <a:pt x="464" y="32"/>
                  </a:lnTo>
                  <a:lnTo>
                    <a:pt x="472" y="48"/>
                  </a:lnTo>
                  <a:lnTo>
                    <a:pt x="488" y="48"/>
                  </a:lnTo>
                  <a:lnTo>
                    <a:pt x="488" y="40"/>
                  </a:lnTo>
                  <a:lnTo>
                    <a:pt x="480" y="32"/>
                  </a:lnTo>
                  <a:lnTo>
                    <a:pt x="480" y="24"/>
                  </a:lnTo>
                  <a:lnTo>
                    <a:pt x="480" y="8"/>
                  </a:lnTo>
                  <a:lnTo>
                    <a:pt x="488" y="0"/>
                  </a:lnTo>
                  <a:lnTo>
                    <a:pt x="496" y="8"/>
                  </a:lnTo>
                  <a:lnTo>
                    <a:pt x="512" y="8"/>
                  </a:lnTo>
                  <a:lnTo>
                    <a:pt x="520" y="8"/>
                  </a:lnTo>
                  <a:lnTo>
                    <a:pt x="528" y="8"/>
                  </a:lnTo>
                  <a:lnTo>
                    <a:pt x="528" y="16"/>
                  </a:lnTo>
                  <a:lnTo>
                    <a:pt x="528" y="32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104"/>
            <p:cNvSpPr>
              <a:spLocks/>
            </p:cNvSpPr>
            <p:nvPr/>
          </p:nvSpPr>
          <p:spPr bwMode="auto">
            <a:xfrm>
              <a:off x="1006965" y="695355"/>
              <a:ext cx="908299" cy="632300"/>
            </a:xfrm>
            <a:custGeom>
              <a:avLst/>
              <a:gdLst>
                <a:gd name="T0" fmla="*/ 56 w 528"/>
                <a:gd name="T1" fmla="*/ 56 h 392"/>
                <a:gd name="T2" fmla="*/ 96 w 528"/>
                <a:gd name="T3" fmla="*/ 72 h 392"/>
                <a:gd name="T4" fmla="*/ 120 w 528"/>
                <a:gd name="T5" fmla="*/ 88 h 392"/>
                <a:gd name="T6" fmla="*/ 128 w 528"/>
                <a:gd name="T7" fmla="*/ 96 h 392"/>
                <a:gd name="T8" fmla="*/ 136 w 528"/>
                <a:gd name="T9" fmla="*/ 96 h 392"/>
                <a:gd name="T10" fmla="*/ 120 w 528"/>
                <a:gd name="T11" fmla="*/ 128 h 392"/>
                <a:gd name="T12" fmla="*/ 128 w 528"/>
                <a:gd name="T13" fmla="*/ 112 h 392"/>
                <a:gd name="T14" fmla="*/ 88 w 528"/>
                <a:gd name="T15" fmla="*/ 144 h 392"/>
                <a:gd name="T16" fmla="*/ 96 w 528"/>
                <a:gd name="T17" fmla="*/ 160 h 392"/>
                <a:gd name="T18" fmla="*/ 120 w 528"/>
                <a:gd name="T19" fmla="*/ 128 h 392"/>
                <a:gd name="T20" fmla="*/ 144 w 528"/>
                <a:gd name="T21" fmla="*/ 112 h 392"/>
                <a:gd name="T22" fmla="*/ 136 w 528"/>
                <a:gd name="T23" fmla="*/ 128 h 392"/>
                <a:gd name="T24" fmla="*/ 136 w 528"/>
                <a:gd name="T25" fmla="*/ 144 h 392"/>
                <a:gd name="T26" fmla="*/ 120 w 528"/>
                <a:gd name="T27" fmla="*/ 176 h 392"/>
                <a:gd name="T28" fmla="*/ 112 w 528"/>
                <a:gd name="T29" fmla="*/ 168 h 392"/>
                <a:gd name="T30" fmla="*/ 112 w 528"/>
                <a:gd name="T31" fmla="*/ 160 h 392"/>
                <a:gd name="T32" fmla="*/ 88 w 528"/>
                <a:gd name="T33" fmla="*/ 176 h 392"/>
                <a:gd name="T34" fmla="*/ 104 w 528"/>
                <a:gd name="T35" fmla="*/ 184 h 392"/>
                <a:gd name="T36" fmla="*/ 128 w 528"/>
                <a:gd name="T37" fmla="*/ 176 h 392"/>
                <a:gd name="T38" fmla="*/ 144 w 528"/>
                <a:gd name="T39" fmla="*/ 168 h 392"/>
                <a:gd name="T40" fmla="*/ 144 w 528"/>
                <a:gd name="T41" fmla="*/ 136 h 392"/>
                <a:gd name="T42" fmla="*/ 168 w 528"/>
                <a:gd name="T43" fmla="*/ 104 h 392"/>
                <a:gd name="T44" fmla="*/ 160 w 528"/>
                <a:gd name="T45" fmla="*/ 88 h 392"/>
                <a:gd name="T46" fmla="*/ 152 w 528"/>
                <a:gd name="T47" fmla="*/ 88 h 392"/>
                <a:gd name="T48" fmla="*/ 160 w 528"/>
                <a:gd name="T49" fmla="*/ 80 h 392"/>
                <a:gd name="T50" fmla="*/ 152 w 528"/>
                <a:gd name="T51" fmla="*/ 56 h 392"/>
                <a:gd name="T52" fmla="*/ 160 w 528"/>
                <a:gd name="T53" fmla="*/ 48 h 392"/>
                <a:gd name="T54" fmla="*/ 168 w 528"/>
                <a:gd name="T55" fmla="*/ 48 h 392"/>
                <a:gd name="T56" fmla="*/ 168 w 528"/>
                <a:gd name="T57" fmla="*/ 32 h 392"/>
                <a:gd name="T58" fmla="*/ 160 w 528"/>
                <a:gd name="T59" fmla="*/ 0 h 392"/>
                <a:gd name="T60" fmla="*/ 528 w 528"/>
                <a:gd name="T61" fmla="*/ 96 h 392"/>
                <a:gd name="T62" fmla="*/ 480 w 528"/>
                <a:gd name="T63" fmla="*/ 368 h 392"/>
                <a:gd name="T64" fmla="*/ 472 w 528"/>
                <a:gd name="T65" fmla="*/ 392 h 392"/>
                <a:gd name="T66" fmla="*/ 288 w 528"/>
                <a:gd name="T67" fmla="*/ 360 h 392"/>
                <a:gd name="T68" fmla="*/ 256 w 528"/>
                <a:gd name="T69" fmla="*/ 360 h 392"/>
                <a:gd name="T70" fmla="*/ 208 w 528"/>
                <a:gd name="T71" fmla="*/ 360 h 392"/>
                <a:gd name="T72" fmla="*/ 176 w 528"/>
                <a:gd name="T73" fmla="*/ 360 h 392"/>
                <a:gd name="T74" fmla="*/ 136 w 528"/>
                <a:gd name="T75" fmla="*/ 336 h 392"/>
                <a:gd name="T76" fmla="*/ 72 w 528"/>
                <a:gd name="T77" fmla="*/ 328 h 392"/>
                <a:gd name="T78" fmla="*/ 72 w 528"/>
                <a:gd name="T79" fmla="*/ 288 h 392"/>
                <a:gd name="T80" fmla="*/ 40 w 528"/>
                <a:gd name="T81" fmla="*/ 264 h 392"/>
                <a:gd name="T82" fmla="*/ 24 w 528"/>
                <a:gd name="T83" fmla="*/ 248 h 392"/>
                <a:gd name="T84" fmla="*/ 0 w 528"/>
                <a:gd name="T85" fmla="*/ 240 h 392"/>
                <a:gd name="T86" fmla="*/ 0 w 528"/>
                <a:gd name="T87" fmla="*/ 232 h 392"/>
                <a:gd name="T88" fmla="*/ 8 w 528"/>
                <a:gd name="T89" fmla="*/ 208 h 392"/>
                <a:gd name="T90" fmla="*/ 8 w 528"/>
                <a:gd name="T91" fmla="*/ 232 h 392"/>
                <a:gd name="T92" fmla="*/ 16 w 528"/>
                <a:gd name="T93" fmla="*/ 208 h 392"/>
                <a:gd name="T94" fmla="*/ 24 w 528"/>
                <a:gd name="T95" fmla="*/ 192 h 392"/>
                <a:gd name="T96" fmla="*/ 8 w 528"/>
                <a:gd name="T97" fmla="*/ 176 h 392"/>
                <a:gd name="T98" fmla="*/ 32 w 528"/>
                <a:gd name="T99" fmla="*/ 176 h 392"/>
                <a:gd name="T100" fmla="*/ 24 w 528"/>
                <a:gd name="T101" fmla="*/ 168 h 392"/>
                <a:gd name="T102" fmla="*/ 16 w 528"/>
                <a:gd name="T103" fmla="*/ 168 h 392"/>
                <a:gd name="T104" fmla="*/ 16 w 528"/>
                <a:gd name="T105" fmla="*/ 136 h 392"/>
                <a:gd name="T106" fmla="*/ 8 w 528"/>
                <a:gd name="T107" fmla="*/ 64 h 39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8"/>
                <a:gd name="T163" fmla="*/ 0 h 392"/>
                <a:gd name="T164" fmla="*/ 528 w 528"/>
                <a:gd name="T165" fmla="*/ 392 h 39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8" h="392">
                  <a:moveTo>
                    <a:pt x="16" y="32"/>
                  </a:moveTo>
                  <a:lnTo>
                    <a:pt x="16" y="24"/>
                  </a:lnTo>
                  <a:lnTo>
                    <a:pt x="24" y="32"/>
                  </a:lnTo>
                  <a:lnTo>
                    <a:pt x="56" y="56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28" y="88"/>
                  </a:lnTo>
                  <a:lnTo>
                    <a:pt x="128" y="80"/>
                  </a:lnTo>
                  <a:lnTo>
                    <a:pt x="136" y="80"/>
                  </a:lnTo>
                  <a:lnTo>
                    <a:pt x="136" y="96"/>
                  </a:lnTo>
                  <a:lnTo>
                    <a:pt x="136" y="104"/>
                  </a:lnTo>
                  <a:lnTo>
                    <a:pt x="136" y="112"/>
                  </a:lnTo>
                  <a:lnTo>
                    <a:pt x="120" y="128"/>
                  </a:lnTo>
                  <a:lnTo>
                    <a:pt x="120" y="120"/>
                  </a:lnTo>
                  <a:lnTo>
                    <a:pt x="128" y="112"/>
                  </a:lnTo>
                  <a:lnTo>
                    <a:pt x="104" y="136"/>
                  </a:lnTo>
                  <a:lnTo>
                    <a:pt x="88" y="144"/>
                  </a:lnTo>
                  <a:lnTo>
                    <a:pt x="88" y="152"/>
                  </a:lnTo>
                  <a:lnTo>
                    <a:pt x="96" y="160"/>
                  </a:lnTo>
                  <a:lnTo>
                    <a:pt x="104" y="152"/>
                  </a:lnTo>
                  <a:lnTo>
                    <a:pt x="96" y="144"/>
                  </a:lnTo>
                  <a:lnTo>
                    <a:pt x="120" y="128"/>
                  </a:lnTo>
                  <a:lnTo>
                    <a:pt x="144" y="112"/>
                  </a:lnTo>
                  <a:lnTo>
                    <a:pt x="144" y="120"/>
                  </a:lnTo>
                  <a:lnTo>
                    <a:pt x="144" y="128"/>
                  </a:lnTo>
                  <a:lnTo>
                    <a:pt x="136" y="128"/>
                  </a:lnTo>
                  <a:lnTo>
                    <a:pt x="128" y="136"/>
                  </a:lnTo>
                  <a:lnTo>
                    <a:pt x="128" y="144"/>
                  </a:lnTo>
                  <a:lnTo>
                    <a:pt x="136" y="144"/>
                  </a:lnTo>
                  <a:lnTo>
                    <a:pt x="128" y="168"/>
                  </a:lnTo>
                  <a:lnTo>
                    <a:pt x="120" y="176"/>
                  </a:lnTo>
                  <a:lnTo>
                    <a:pt x="120" y="168"/>
                  </a:lnTo>
                  <a:lnTo>
                    <a:pt x="128" y="160"/>
                  </a:lnTo>
                  <a:lnTo>
                    <a:pt x="112" y="168"/>
                  </a:lnTo>
                  <a:lnTo>
                    <a:pt x="112" y="176"/>
                  </a:lnTo>
                  <a:lnTo>
                    <a:pt x="112" y="168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88" y="168"/>
                  </a:lnTo>
                  <a:lnTo>
                    <a:pt x="88" y="176"/>
                  </a:lnTo>
                  <a:lnTo>
                    <a:pt x="96" y="176"/>
                  </a:lnTo>
                  <a:lnTo>
                    <a:pt x="104" y="176"/>
                  </a:lnTo>
                  <a:lnTo>
                    <a:pt x="104" y="184"/>
                  </a:lnTo>
                  <a:lnTo>
                    <a:pt x="112" y="184"/>
                  </a:lnTo>
                  <a:lnTo>
                    <a:pt x="120" y="176"/>
                  </a:lnTo>
                  <a:lnTo>
                    <a:pt x="128" y="176"/>
                  </a:lnTo>
                  <a:lnTo>
                    <a:pt x="136" y="176"/>
                  </a:lnTo>
                  <a:lnTo>
                    <a:pt x="144" y="168"/>
                  </a:lnTo>
                  <a:lnTo>
                    <a:pt x="144" y="152"/>
                  </a:lnTo>
                  <a:lnTo>
                    <a:pt x="152" y="144"/>
                  </a:lnTo>
                  <a:lnTo>
                    <a:pt x="144" y="136"/>
                  </a:lnTo>
                  <a:lnTo>
                    <a:pt x="152" y="120"/>
                  </a:lnTo>
                  <a:lnTo>
                    <a:pt x="168" y="104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52" y="88"/>
                  </a:lnTo>
                  <a:lnTo>
                    <a:pt x="152" y="80"/>
                  </a:lnTo>
                  <a:lnTo>
                    <a:pt x="160" y="80"/>
                  </a:lnTo>
                  <a:lnTo>
                    <a:pt x="168" y="80"/>
                  </a:lnTo>
                  <a:lnTo>
                    <a:pt x="160" y="64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60" y="48"/>
                  </a:lnTo>
                  <a:lnTo>
                    <a:pt x="160" y="56"/>
                  </a:lnTo>
                  <a:lnTo>
                    <a:pt x="168" y="56"/>
                  </a:lnTo>
                  <a:lnTo>
                    <a:pt x="160" y="48"/>
                  </a:lnTo>
                  <a:lnTo>
                    <a:pt x="168" y="48"/>
                  </a:lnTo>
                  <a:lnTo>
                    <a:pt x="168" y="40"/>
                  </a:lnTo>
                  <a:lnTo>
                    <a:pt x="168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60" y="0"/>
                  </a:lnTo>
                  <a:lnTo>
                    <a:pt x="184" y="8"/>
                  </a:lnTo>
                  <a:lnTo>
                    <a:pt x="264" y="32"/>
                  </a:lnTo>
                  <a:lnTo>
                    <a:pt x="456" y="80"/>
                  </a:lnTo>
                  <a:lnTo>
                    <a:pt x="528" y="96"/>
                  </a:lnTo>
                  <a:lnTo>
                    <a:pt x="480" y="344"/>
                  </a:lnTo>
                  <a:lnTo>
                    <a:pt x="472" y="352"/>
                  </a:lnTo>
                  <a:lnTo>
                    <a:pt x="480" y="368"/>
                  </a:lnTo>
                  <a:lnTo>
                    <a:pt x="480" y="376"/>
                  </a:lnTo>
                  <a:lnTo>
                    <a:pt x="472" y="384"/>
                  </a:lnTo>
                  <a:lnTo>
                    <a:pt x="472" y="392"/>
                  </a:lnTo>
                  <a:lnTo>
                    <a:pt x="336" y="360"/>
                  </a:lnTo>
                  <a:lnTo>
                    <a:pt x="320" y="360"/>
                  </a:lnTo>
                  <a:lnTo>
                    <a:pt x="296" y="360"/>
                  </a:lnTo>
                  <a:lnTo>
                    <a:pt x="288" y="360"/>
                  </a:lnTo>
                  <a:lnTo>
                    <a:pt x="288" y="352"/>
                  </a:lnTo>
                  <a:lnTo>
                    <a:pt x="280" y="360"/>
                  </a:lnTo>
                  <a:lnTo>
                    <a:pt x="256" y="360"/>
                  </a:lnTo>
                  <a:lnTo>
                    <a:pt x="240" y="368"/>
                  </a:lnTo>
                  <a:lnTo>
                    <a:pt x="216" y="368"/>
                  </a:lnTo>
                  <a:lnTo>
                    <a:pt x="216" y="360"/>
                  </a:lnTo>
                  <a:lnTo>
                    <a:pt x="208" y="360"/>
                  </a:lnTo>
                  <a:lnTo>
                    <a:pt x="200" y="360"/>
                  </a:lnTo>
                  <a:lnTo>
                    <a:pt x="192" y="360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52"/>
                  </a:lnTo>
                  <a:lnTo>
                    <a:pt x="152" y="336"/>
                  </a:lnTo>
                  <a:lnTo>
                    <a:pt x="136" y="336"/>
                  </a:lnTo>
                  <a:lnTo>
                    <a:pt x="128" y="344"/>
                  </a:lnTo>
                  <a:lnTo>
                    <a:pt x="112" y="344"/>
                  </a:lnTo>
                  <a:lnTo>
                    <a:pt x="88" y="344"/>
                  </a:lnTo>
                  <a:lnTo>
                    <a:pt x="80" y="336"/>
                  </a:lnTo>
                  <a:lnTo>
                    <a:pt x="72" y="328"/>
                  </a:lnTo>
                  <a:lnTo>
                    <a:pt x="64" y="320"/>
                  </a:lnTo>
                  <a:lnTo>
                    <a:pt x="64" y="312"/>
                  </a:lnTo>
                  <a:lnTo>
                    <a:pt x="72" y="304"/>
                  </a:lnTo>
                  <a:lnTo>
                    <a:pt x="72" y="288"/>
                  </a:lnTo>
                  <a:lnTo>
                    <a:pt x="64" y="272"/>
                  </a:lnTo>
                  <a:lnTo>
                    <a:pt x="48" y="264"/>
                  </a:lnTo>
                  <a:lnTo>
                    <a:pt x="40" y="264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200"/>
                  </a:lnTo>
                  <a:lnTo>
                    <a:pt x="24" y="192"/>
                  </a:lnTo>
                  <a:lnTo>
                    <a:pt x="16" y="200"/>
                  </a:lnTo>
                  <a:lnTo>
                    <a:pt x="8" y="200"/>
                  </a:lnTo>
                  <a:lnTo>
                    <a:pt x="8" y="176"/>
                  </a:lnTo>
                  <a:lnTo>
                    <a:pt x="16" y="176"/>
                  </a:lnTo>
                  <a:lnTo>
                    <a:pt x="16" y="184"/>
                  </a:lnTo>
                  <a:lnTo>
                    <a:pt x="16" y="176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68"/>
                  </a:lnTo>
                  <a:lnTo>
                    <a:pt x="8" y="168"/>
                  </a:lnTo>
                  <a:lnTo>
                    <a:pt x="8" y="160"/>
                  </a:lnTo>
                  <a:lnTo>
                    <a:pt x="16" y="160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8" y="48"/>
                  </a:lnTo>
                  <a:lnTo>
                    <a:pt x="8" y="40"/>
                  </a:lnTo>
                  <a:lnTo>
                    <a:pt x="16" y="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1" name="Freeform 105"/>
            <p:cNvSpPr>
              <a:spLocks/>
            </p:cNvSpPr>
            <p:nvPr/>
          </p:nvSpPr>
          <p:spPr bwMode="auto">
            <a:xfrm>
              <a:off x="759248" y="1095629"/>
              <a:ext cx="1100969" cy="862968"/>
            </a:xfrm>
            <a:custGeom>
              <a:avLst/>
              <a:gdLst>
                <a:gd name="T0" fmla="*/ 184 w 640"/>
                <a:gd name="T1" fmla="*/ 16 h 536"/>
                <a:gd name="T2" fmla="*/ 176 w 640"/>
                <a:gd name="T3" fmla="*/ 8 h 536"/>
                <a:gd name="T4" fmla="*/ 176 w 640"/>
                <a:gd name="T5" fmla="*/ 8 h 536"/>
                <a:gd name="T6" fmla="*/ 168 w 640"/>
                <a:gd name="T7" fmla="*/ 8 h 536"/>
                <a:gd name="T8" fmla="*/ 160 w 640"/>
                <a:gd name="T9" fmla="*/ 0 h 536"/>
                <a:gd name="T10" fmla="*/ 152 w 640"/>
                <a:gd name="T11" fmla="*/ 8 h 536"/>
                <a:gd name="T12" fmla="*/ 144 w 640"/>
                <a:gd name="T13" fmla="*/ 0 h 536"/>
                <a:gd name="T14" fmla="*/ 144 w 640"/>
                <a:gd name="T15" fmla="*/ 0 h 536"/>
                <a:gd name="T16" fmla="*/ 144 w 640"/>
                <a:gd name="T17" fmla="*/ 16 h 536"/>
                <a:gd name="T18" fmla="*/ 136 w 640"/>
                <a:gd name="T19" fmla="*/ 24 h 536"/>
                <a:gd name="T20" fmla="*/ 136 w 640"/>
                <a:gd name="T21" fmla="*/ 32 h 536"/>
                <a:gd name="T22" fmla="*/ 136 w 640"/>
                <a:gd name="T23" fmla="*/ 32 h 536"/>
                <a:gd name="T24" fmla="*/ 136 w 640"/>
                <a:gd name="T25" fmla="*/ 56 h 536"/>
                <a:gd name="T26" fmla="*/ 128 w 640"/>
                <a:gd name="T27" fmla="*/ 72 h 536"/>
                <a:gd name="T28" fmla="*/ 112 w 640"/>
                <a:gd name="T29" fmla="*/ 112 h 536"/>
                <a:gd name="T30" fmla="*/ 96 w 640"/>
                <a:gd name="T31" fmla="*/ 136 h 536"/>
                <a:gd name="T32" fmla="*/ 80 w 640"/>
                <a:gd name="T33" fmla="*/ 176 h 536"/>
                <a:gd name="T34" fmla="*/ 80 w 640"/>
                <a:gd name="T35" fmla="*/ 176 h 536"/>
                <a:gd name="T36" fmla="*/ 40 w 640"/>
                <a:gd name="T37" fmla="*/ 264 h 536"/>
                <a:gd name="T38" fmla="*/ 32 w 640"/>
                <a:gd name="T39" fmla="*/ 272 h 536"/>
                <a:gd name="T40" fmla="*/ 8 w 640"/>
                <a:gd name="T41" fmla="*/ 312 h 536"/>
                <a:gd name="T42" fmla="*/ 8 w 640"/>
                <a:gd name="T43" fmla="*/ 336 h 536"/>
                <a:gd name="T44" fmla="*/ 8 w 640"/>
                <a:gd name="T45" fmla="*/ 352 h 536"/>
                <a:gd name="T46" fmla="*/ 0 w 640"/>
                <a:gd name="T47" fmla="*/ 384 h 536"/>
                <a:gd name="T48" fmla="*/ 8 w 640"/>
                <a:gd name="T49" fmla="*/ 400 h 536"/>
                <a:gd name="T50" fmla="*/ 280 w 640"/>
                <a:gd name="T51" fmla="*/ 480 h 536"/>
                <a:gd name="T52" fmla="*/ 480 w 640"/>
                <a:gd name="T53" fmla="*/ 528 h 536"/>
                <a:gd name="T54" fmla="*/ 520 w 640"/>
                <a:gd name="T55" fmla="*/ 536 h 536"/>
                <a:gd name="T56" fmla="*/ 560 w 640"/>
                <a:gd name="T57" fmla="*/ 368 h 536"/>
                <a:gd name="T58" fmla="*/ 576 w 640"/>
                <a:gd name="T59" fmla="*/ 344 h 536"/>
                <a:gd name="T60" fmla="*/ 576 w 640"/>
                <a:gd name="T61" fmla="*/ 336 h 536"/>
                <a:gd name="T62" fmla="*/ 576 w 640"/>
                <a:gd name="T63" fmla="*/ 328 h 536"/>
                <a:gd name="T64" fmla="*/ 576 w 640"/>
                <a:gd name="T65" fmla="*/ 328 h 536"/>
                <a:gd name="T66" fmla="*/ 560 w 640"/>
                <a:gd name="T67" fmla="*/ 312 h 536"/>
                <a:gd name="T68" fmla="*/ 560 w 640"/>
                <a:gd name="T69" fmla="*/ 304 h 536"/>
                <a:gd name="T70" fmla="*/ 568 w 640"/>
                <a:gd name="T71" fmla="*/ 280 h 536"/>
                <a:gd name="T72" fmla="*/ 600 w 640"/>
                <a:gd name="T73" fmla="*/ 248 h 536"/>
                <a:gd name="T74" fmla="*/ 600 w 640"/>
                <a:gd name="T75" fmla="*/ 240 h 536"/>
                <a:gd name="T76" fmla="*/ 640 w 640"/>
                <a:gd name="T77" fmla="*/ 192 h 536"/>
                <a:gd name="T78" fmla="*/ 640 w 640"/>
                <a:gd name="T79" fmla="*/ 184 h 536"/>
                <a:gd name="T80" fmla="*/ 632 w 640"/>
                <a:gd name="T81" fmla="*/ 168 h 536"/>
                <a:gd name="T82" fmla="*/ 616 w 640"/>
                <a:gd name="T83" fmla="*/ 144 h 536"/>
                <a:gd name="T84" fmla="*/ 480 w 640"/>
                <a:gd name="T85" fmla="*/ 112 h 536"/>
                <a:gd name="T86" fmla="*/ 464 w 640"/>
                <a:gd name="T87" fmla="*/ 112 h 536"/>
                <a:gd name="T88" fmla="*/ 432 w 640"/>
                <a:gd name="T89" fmla="*/ 112 h 536"/>
                <a:gd name="T90" fmla="*/ 424 w 640"/>
                <a:gd name="T91" fmla="*/ 112 h 536"/>
                <a:gd name="T92" fmla="*/ 424 w 640"/>
                <a:gd name="T93" fmla="*/ 112 h 536"/>
                <a:gd name="T94" fmla="*/ 400 w 640"/>
                <a:gd name="T95" fmla="*/ 112 h 536"/>
                <a:gd name="T96" fmla="*/ 360 w 640"/>
                <a:gd name="T97" fmla="*/ 120 h 536"/>
                <a:gd name="T98" fmla="*/ 352 w 640"/>
                <a:gd name="T99" fmla="*/ 112 h 536"/>
                <a:gd name="T100" fmla="*/ 344 w 640"/>
                <a:gd name="T101" fmla="*/ 112 h 536"/>
                <a:gd name="T102" fmla="*/ 328 w 640"/>
                <a:gd name="T103" fmla="*/ 112 h 536"/>
                <a:gd name="T104" fmla="*/ 320 w 640"/>
                <a:gd name="T105" fmla="*/ 112 h 536"/>
                <a:gd name="T106" fmla="*/ 296 w 640"/>
                <a:gd name="T107" fmla="*/ 88 h 536"/>
                <a:gd name="T108" fmla="*/ 280 w 640"/>
                <a:gd name="T109" fmla="*/ 88 h 536"/>
                <a:gd name="T110" fmla="*/ 256 w 640"/>
                <a:gd name="T111" fmla="*/ 96 h 536"/>
                <a:gd name="T112" fmla="*/ 224 w 640"/>
                <a:gd name="T113" fmla="*/ 88 h 536"/>
                <a:gd name="T114" fmla="*/ 216 w 640"/>
                <a:gd name="T115" fmla="*/ 80 h 536"/>
                <a:gd name="T116" fmla="*/ 208 w 640"/>
                <a:gd name="T117" fmla="*/ 64 h 536"/>
                <a:gd name="T118" fmla="*/ 216 w 640"/>
                <a:gd name="T119" fmla="*/ 40 h 536"/>
                <a:gd name="T120" fmla="*/ 192 w 640"/>
                <a:gd name="T121" fmla="*/ 16 h 536"/>
                <a:gd name="T122" fmla="*/ 184 w 640"/>
                <a:gd name="T123" fmla="*/ 16 h 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640"/>
                <a:gd name="T187" fmla="*/ 0 h 536"/>
                <a:gd name="T188" fmla="*/ 640 w 640"/>
                <a:gd name="T189" fmla="*/ 536 h 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640" h="536">
                  <a:moveTo>
                    <a:pt x="192" y="16"/>
                  </a:moveTo>
                  <a:lnTo>
                    <a:pt x="184" y="16"/>
                  </a:lnTo>
                  <a:lnTo>
                    <a:pt x="184" y="8"/>
                  </a:lnTo>
                  <a:lnTo>
                    <a:pt x="176" y="8"/>
                  </a:lnTo>
                  <a:lnTo>
                    <a:pt x="168" y="8"/>
                  </a:lnTo>
                  <a:lnTo>
                    <a:pt x="160" y="8"/>
                  </a:lnTo>
                  <a:lnTo>
                    <a:pt x="160" y="0"/>
                  </a:lnTo>
                  <a:lnTo>
                    <a:pt x="152" y="8"/>
                  </a:lnTo>
                  <a:lnTo>
                    <a:pt x="152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44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28" y="48"/>
                  </a:lnTo>
                  <a:lnTo>
                    <a:pt x="136" y="56"/>
                  </a:lnTo>
                  <a:lnTo>
                    <a:pt x="128" y="72"/>
                  </a:lnTo>
                  <a:lnTo>
                    <a:pt x="112" y="112"/>
                  </a:lnTo>
                  <a:lnTo>
                    <a:pt x="96" y="136"/>
                  </a:lnTo>
                  <a:lnTo>
                    <a:pt x="80" y="176"/>
                  </a:lnTo>
                  <a:lnTo>
                    <a:pt x="64" y="224"/>
                  </a:lnTo>
                  <a:lnTo>
                    <a:pt x="40" y="264"/>
                  </a:lnTo>
                  <a:lnTo>
                    <a:pt x="32" y="272"/>
                  </a:lnTo>
                  <a:lnTo>
                    <a:pt x="24" y="288"/>
                  </a:lnTo>
                  <a:lnTo>
                    <a:pt x="8" y="312"/>
                  </a:lnTo>
                  <a:lnTo>
                    <a:pt x="8" y="320"/>
                  </a:lnTo>
                  <a:lnTo>
                    <a:pt x="8" y="336"/>
                  </a:lnTo>
                  <a:lnTo>
                    <a:pt x="8" y="344"/>
                  </a:lnTo>
                  <a:lnTo>
                    <a:pt x="8" y="352"/>
                  </a:lnTo>
                  <a:lnTo>
                    <a:pt x="0" y="368"/>
                  </a:lnTo>
                  <a:lnTo>
                    <a:pt x="0" y="384"/>
                  </a:lnTo>
                  <a:lnTo>
                    <a:pt x="0" y="392"/>
                  </a:lnTo>
                  <a:lnTo>
                    <a:pt x="8" y="400"/>
                  </a:lnTo>
                  <a:lnTo>
                    <a:pt x="24" y="416"/>
                  </a:lnTo>
                  <a:lnTo>
                    <a:pt x="280" y="480"/>
                  </a:lnTo>
                  <a:lnTo>
                    <a:pt x="392" y="504"/>
                  </a:lnTo>
                  <a:lnTo>
                    <a:pt x="480" y="528"/>
                  </a:lnTo>
                  <a:lnTo>
                    <a:pt x="520" y="536"/>
                  </a:lnTo>
                  <a:lnTo>
                    <a:pt x="560" y="384"/>
                  </a:lnTo>
                  <a:lnTo>
                    <a:pt x="560" y="368"/>
                  </a:lnTo>
                  <a:lnTo>
                    <a:pt x="576" y="344"/>
                  </a:lnTo>
                  <a:lnTo>
                    <a:pt x="576" y="336"/>
                  </a:lnTo>
                  <a:lnTo>
                    <a:pt x="576" y="328"/>
                  </a:lnTo>
                  <a:lnTo>
                    <a:pt x="576" y="320"/>
                  </a:lnTo>
                  <a:lnTo>
                    <a:pt x="560" y="312"/>
                  </a:lnTo>
                  <a:lnTo>
                    <a:pt x="560" y="304"/>
                  </a:lnTo>
                  <a:lnTo>
                    <a:pt x="568" y="296"/>
                  </a:lnTo>
                  <a:lnTo>
                    <a:pt x="568" y="280"/>
                  </a:lnTo>
                  <a:lnTo>
                    <a:pt x="592" y="256"/>
                  </a:lnTo>
                  <a:lnTo>
                    <a:pt x="600" y="248"/>
                  </a:lnTo>
                  <a:lnTo>
                    <a:pt x="600" y="240"/>
                  </a:lnTo>
                  <a:lnTo>
                    <a:pt x="640" y="192"/>
                  </a:lnTo>
                  <a:lnTo>
                    <a:pt x="640" y="184"/>
                  </a:lnTo>
                  <a:lnTo>
                    <a:pt x="640" y="176"/>
                  </a:lnTo>
                  <a:lnTo>
                    <a:pt x="632" y="168"/>
                  </a:lnTo>
                  <a:lnTo>
                    <a:pt x="616" y="144"/>
                  </a:lnTo>
                  <a:lnTo>
                    <a:pt x="480" y="112"/>
                  </a:lnTo>
                  <a:lnTo>
                    <a:pt x="464" y="112"/>
                  </a:lnTo>
                  <a:lnTo>
                    <a:pt x="440" y="112"/>
                  </a:lnTo>
                  <a:lnTo>
                    <a:pt x="432" y="112"/>
                  </a:lnTo>
                  <a:lnTo>
                    <a:pt x="432" y="104"/>
                  </a:lnTo>
                  <a:lnTo>
                    <a:pt x="424" y="112"/>
                  </a:lnTo>
                  <a:lnTo>
                    <a:pt x="400" y="112"/>
                  </a:lnTo>
                  <a:lnTo>
                    <a:pt x="384" y="120"/>
                  </a:lnTo>
                  <a:lnTo>
                    <a:pt x="360" y="120"/>
                  </a:lnTo>
                  <a:lnTo>
                    <a:pt x="360" y="112"/>
                  </a:lnTo>
                  <a:lnTo>
                    <a:pt x="352" y="112"/>
                  </a:lnTo>
                  <a:lnTo>
                    <a:pt x="344" y="112"/>
                  </a:lnTo>
                  <a:lnTo>
                    <a:pt x="336" y="112"/>
                  </a:lnTo>
                  <a:lnTo>
                    <a:pt x="328" y="112"/>
                  </a:lnTo>
                  <a:lnTo>
                    <a:pt x="320" y="112"/>
                  </a:lnTo>
                  <a:lnTo>
                    <a:pt x="312" y="104"/>
                  </a:lnTo>
                  <a:lnTo>
                    <a:pt x="296" y="88"/>
                  </a:lnTo>
                  <a:lnTo>
                    <a:pt x="280" y="88"/>
                  </a:lnTo>
                  <a:lnTo>
                    <a:pt x="272" y="96"/>
                  </a:lnTo>
                  <a:lnTo>
                    <a:pt x="256" y="96"/>
                  </a:lnTo>
                  <a:lnTo>
                    <a:pt x="232" y="96"/>
                  </a:lnTo>
                  <a:lnTo>
                    <a:pt x="224" y="88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56"/>
                  </a:lnTo>
                  <a:lnTo>
                    <a:pt x="216" y="40"/>
                  </a:lnTo>
                  <a:lnTo>
                    <a:pt x="208" y="24"/>
                  </a:lnTo>
                  <a:lnTo>
                    <a:pt x="192" y="16"/>
                  </a:lnTo>
                  <a:lnTo>
                    <a:pt x="184" y="16"/>
                  </a:lnTo>
                  <a:lnTo>
                    <a:pt x="192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2" name="Freeform 106"/>
            <p:cNvSpPr>
              <a:spLocks/>
            </p:cNvSpPr>
            <p:nvPr/>
          </p:nvSpPr>
          <p:spPr bwMode="auto">
            <a:xfrm>
              <a:off x="662189" y="1740143"/>
              <a:ext cx="1100969" cy="1778852"/>
            </a:xfrm>
            <a:custGeom>
              <a:avLst/>
              <a:gdLst>
                <a:gd name="T0" fmla="*/ 288 w 640"/>
                <a:gd name="T1" fmla="*/ 384 h 1104"/>
                <a:gd name="T2" fmla="*/ 632 w 640"/>
                <a:gd name="T3" fmla="*/ 920 h 1104"/>
                <a:gd name="T4" fmla="*/ 640 w 640"/>
                <a:gd name="T5" fmla="*/ 960 h 1104"/>
                <a:gd name="T6" fmla="*/ 600 w 640"/>
                <a:gd name="T7" fmla="*/ 976 h 1104"/>
                <a:gd name="T8" fmla="*/ 592 w 640"/>
                <a:gd name="T9" fmla="*/ 1032 h 1104"/>
                <a:gd name="T10" fmla="*/ 576 w 640"/>
                <a:gd name="T11" fmla="*/ 1056 h 1104"/>
                <a:gd name="T12" fmla="*/ 584 w 640"/>
                <a:gd name="T13" fmla="*/ 1080 h 1104"/>
                <a:gd name="T14" fmla="*/ 368 w 640"/>
                <a:gd name="T15" fmla="*/ 1080 h 1104"/>
                <a:gd name="T16" fmla="*/ 368 w 640"/>
                <a:gd name="T17" fmla="*/ 1064 h 1104"/>
                <a:gd name="T18" fmla="*/ 352 w 640"/>
                <a:gd name="T19" fmla="*/ 1064 h 1104"/>
                <a:gd name="T20" fmla="*/ 352 w 640"/>
                <a:gd name="T21" fmla="*/ 1000 h 1104"/>
                <a:gd name="T22" fmla="*/ 296 w 640"/>
                <a:gd name="T23" fmla="*/ 936 h 1104"/>
                <a:gd name="T24" fmla="*/ 288 w 640"/>
                <a:gd name="T25" fmla="*/ 928 h 1104"/>
                <a:gd name="T26" fmla="*/ 264 w 640"/>
                <a:gd name="T27" fmla="*/ 904 h 1104"/>
                <a:gd name="T28" fmla="*/ 232 w 640"/>
                <a:gd name="T29" fmla="*/ 872 h 1104"/>
                <a:gd name="T30" fmla="*/ 192 w 640"/>
                <a:gd name="T31" fmla="*/ 848 h 1104"/>
                <a:gd name="T32" fmla="*/ 176 w 640"/>
                <a:gd name="T33" fmla="*/ 832 h 1104"/>
                <a:gd name="T34" fmla="*/ 136 w 640"/>
                <a:gd name="T35" fmla="*/ 816 h 1104"/>
                <a:gd name="T36" fmla="*/ 128 w 640"/>
                <a:gd name="T37" fmla="*/ 808 h 1104"/>
                <a:gd name="T38" fmla="*/ 136 w 640"/>
                <a:gd name="T39" fmla="*/ 784 h 1104"/>
                <a:gd name="T40" fmla="*/ 144 w 640"/>
                <a:gd name="T41" fmla="*/ 744 h 1104"/>
                <a:gd name="T42" fmla="*/ 128 w 640"/>
                <a:gd name="T43" fmla="*/ 736 h 1104"/>
                <a:gd name="T44" fmla="*/ 112 w 640"/>
                <a:gd name="T45" fmla="*/ 696 h 1104"/>
                <a:gd name="T46" fmla="*/ 96 w 640"/>
                <a:gd name="T47" fmla="*/ 648 h 1104"/>
                <a:gd name="T48" fmla="*/ 80 w 640"/>
                <a:gd name="T49" fmla="*/ 616 h 1104"/>
                <a:gd name="T50" fmla="*/ 72 w 640"/>
                <a:gd name="T51" fmla="*/ 592 h 1104"/>
                <a:gd name="T52" fmla="*/ 80 w 640"/>
                <a:gd name="T53" fmla="*/ 584 h 1104"/>
                <a:gd name="T54" fmla="*/ 88 w 640"/>
                <a:gd name="T55" fmla="*/ 584 h 1104"/>
                <a:gd name="T56" fmla="*/ 88 w 640"/>
                <a:gd name="T57" fmla="*/ 544 h 1104"/>
                <a:gd name="T58" fmla="*/ 64 w 640"/>
                <a:gd name="T59" fmla="*/ 520 h 1104"/>
                <a:gd name="T60" fmla="*/ 64 w 640"/>
                <a:gd name="T61" fmla="*/ 496 h 1104"/>
                <a:gd name="T62" fmla="*/ 64 w 640"/>
                <a:gd name="T63" fmla="*/ 472 h 1104"/>
                <a:gd name="T64" fmla="*/ 80 w 640"/>
                <a:gd name="T65" fmla="*/ 456 h 1104"/>
                <a:gd name="T66" fmla="*/ 80 w 640"/>
                <a:gd name="T67" fmla="*/ 480 h 1104"/>
                <a:gd name="T68" fmla="*/ 96 w 640"/>
                <a:gd name="T69" fmla="*/ 496 h 1104"/>
                <a:gd name="T70" fmla="*/ 88 w 640"/>
                <a:gd name="T71" fmla="*/ 464 h 1104"/>
                <a:gd name="T72" fmla="*/ 80 w 640"/>
                <a:gd name="T73" fmla="*/ 440 h 1104"/>
                <a:gd name="T74" fmla="*/ 104 w 640"/>
                <a:gd name="T75" fmla="*/ 440 h 1104"/>
                <a:gd name="T76" fmla="*/ 120 w 640"/>
                <a:gd name="T77" fmla="*/ 432 h 1104"/>
                <a:gd name="T78" fmla="*/ 104 w 640"/>
                <a:gd name="T79" fmla="*/ 432 h 1104"/>
                <a:gd name="T80" fmla="*/ 80 w 640"/>
                <a:gd name="T81" fmla="*/ 424 h 1104"/>
                <a:gd name="T82" fmla="*/ 64 w 640"/>
                <a:gd name="T83" fmla="*/ 448 h 1104"/>
                <a:gd name="T84" fmla="*/ 56 w 640"/>
                <a:gd name="T85" fmla="*/ 440 h 1104"/>
                <a:gd name="T86" fmla="*/ 40 w 640"/>
                <a:gd name="T87" fmla="*/ 416 h 1104"/>
                <a:gd name="T88" fmla="*/ 48 w 640"/>
                <a:gd name="T89" fmla="*/ 400 h 1104"/>
                <a:gd name="T90" fmla="*/ 32 w 640"/>
                <a:gd name="T91" fmla="*/ 368 h 1104"/>
                <a:gd name="T92" fmla="*/ 24 w 640"/>
                <a:gd name="T93" fmla="*/ 344 h 1104"/>
                <a:gd name="T94" fmla="*/ 8 w 640"/>
                <a:gd name="T95" fmla="*/ 312 h 1104"/>
                <a:gd name="T96" fmla="*/ 16 w 640"/>
                <a:gd name="T97" fmla="*/ 280 h 1104"/>
                <a:gd name="T98" fmla="*/ 24 w 640"/>
                <a:gd name="T99" fmla="*/ 216 h 1104"/>
                <a:gd name="T100" fmla="*/ 16 w 640"/>
                <a:gd name="T101" fmla="*/ 192 h 1104"/>
                <a:gd name="T102" fmla="*/ 32 w 640"/>
                <a:gd name="T103" fmla="*/ 112 h 1104"/>
                <a:gd name="T104" fmla="*/ 56 w 640"/>
                <a:gd name="T105" fmla="*/ 56 h 1104"/>
                <a:gd name="T106" fmla="*/ 56 w 640"/>
                <a:gd name="T107" fmla="*/ 40 h 1104"/>
                <a:gd name="T108" fmla="*/ 56 w 640"/>
                <a:gd name="T109" fmla="*/ 24 h 1104"/>
                <a:gd name="T110" fmla="*/ 80 w 640"/>
                <a:gd name="T111" fmla="*/ 16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40"/>
                <a:gd name="T169" fmla="*/ 0 h 1104"/>
                <a:gd name="T170" fmla="*/ 640 w 640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40" h="1104">
                  <a:moveTo>
                    <a:pt x="80" y="16"/>
                  </a:moveTo>
                  <a:lnTo>
                    <a:pt x="336" y="80"/>
                  </a:lnTo>
                  <a:lnTo>
                    <a:pt x="368" y="88"/>
                  </a:lnTo>
                  <a:lnTo>
                    <a:pt x="288" y="384"/>
                  </a:lnTo>
                  <a:lnTo>
                    <a:pt x="616" y="872"/>
                  </a:lnTo>
                  <a:lnTo>
                    <a:pt x="616" y="888"/>
                  </a:lnTo>
                  <a:lnTo>
                    <a:pt x="616" y="896"/>
                  </a:lnTo>
                  <a:lnTo>
                    <a:pt x="632" y="920"/>
                  </a:lnTo>
                  <a:lnTo>
                    <a:pt x="632" y="936"/>
                  </a:lnTo>
                  <a:lnTo>
                    <a:pt x="640" y="952"/>
                  </a:lnTo>
                  <a:lnTo>
                    <a:pt x="640" y="960"/>
                  </a:lnTo>
                  <a:lnTo>
                    <a:pt x="640" y="968"/>
                  </a:lnTo>
                  <a:lnTo>
                    <a:pt x="624" y="968"/>
                  </a:lnTo>
                  <a:lnTo>
                    <a:pt x="600" y="976"/>
                  </a:lnTo>
                  <a:lnTo>
                    <a:pt x="600" y="992"/>
                  </a:lnTo>
                  <a:lnTo>
                    <a:pt x="600" y="1000"/>
                  </a:lnTo>
                  <a:lnTo>
                    <a:pt x="600" y="1008"/>
                  </a:lnTo>
                  <a:lnTo>
                    <a:pt x="600" y="1024"/>
                  </a:lnTo>
                  <a:lnTo>
                    <a:pt x="592" y="1032"/>
                  </a:lnTo>
                  <a:lnTo>
                    <a:pt x="576" y="1040"/>
                  </a:lnTo>
                  <a:lnTo>
                    <a:pt x="576" y="1048"/>
                  </a:lnTo>
                  <a:lnTo>
                    <a:pt x="576" y="1056"/>
                  </a:lnTo>
                  <a:lnTo>
                    <a:pt x="576" y="1072"/>
                  </a:lnTo>
                  <a:lnTo>
                    <a:pt x="584" y="1080"/>
                  </a:lnTo>
                  <a:lnTo>
                    <a:pt x="584" y="1104"/>
                  </a:lnTo>
                  <a:lnTo>
                    <a:pt x="576" y="1104"/>
                  </a:lnTo>
                  <a:lnTo>
                    <a:pt x="568" y="1104"/>
                  </a:lnTo>
                  <a:lnTo>
                    <a:pt x="368" y="1080"/>
                  </a:lnTo>
                  <a:lnTo>
                    <a:pt x="360" y="1072"/>
                  </a:lnTo>
                  <a:lnTo>
                    <a:pt x="368" y="1072"/>
                  </a:lnTo>
                  <a:lnTo>
                    <a:pt x="368" y="1064"/>
                  </a:lnTo>
                  <a:lnTo>
                    <a:pt x="360" y="1064"/>
                  </a:lnTo>
                  <a:lnTo>
                    <a:pt x="352" y="1064"/>
                  </a:lnTo>
                  <a:lnTo>
                    <a:pt x="352" y="1048"/>
                  </a:lnTo>
                  <a:lnTo>
                    <a:pt x="360" y="1048"/>
                  </a:lnTo>
                  <a:lnTo>
                    <a:pt x="360" y="1040"/>
                  </a:lnTo>
                  <a:lnTo>
                    <a:pt x="360" y="1016"/>
                  </a:lnTo>
                  <a:lnTo>
                    <a:pt x="352" y="1000"/>
                  </a:lnTo>
                  <a:lnTo>
                    <a:pt x="344" y="992"/>
                  </a:lnTo>
                  <a:lnTo>
                    <a:pt x="328" y="968"/>
                  </a:lnTo>
                  <a:lnTo>
                    <a:pt x="312" y="944"/>
                  </a:lnTo>
                  <a:lnTo>
                    <a:pt x="304" y="936"/>
                  </a:lnTo>
                  <a:lnTo>
                    <a:pt x="296" y="936"/>
                  </a:lnTo>
                  <a:lnTo>
                    <a:pt x="296" y="944"/>
                  </a:lnTo>
                  <a:lnTo>
                    <a:pt x="288" y="936"/>
                  </a:lnTo>
                  <a:lnTo>
                    <a:pt x="288" y="928"/>
                  </a:lnTo>
                  <a:lnTo>
                    <a:pt x="288" y="920"/>
                  </a:lnTo>
                  <a:lnTo>
                    <a:pt x="288" y="912"/>
                  </a:lnTo>
                  <a:lnTo>
                    <a:pt x="280" y="904"/>
                  </a:lnTo>
                  <a:lnTo>
                    <a:pt x="264" y="904"/>
                  </a:lnTo>
                  <a:lnTo>
                    <a:pt x="256" y="904"/>
                  </a:lnTo>
                  <a:lnTo>
                    <a:pt x="248" y="896"/>
                  </a:lnTo>
                  <a:lnTo>
                    <a:pt x="232" y="880"/>
                  </a:lnTo>
                  <a:lnTo>
                    <a:pt x="232" y="872"/>
                  </a:lnTo>
                  <a:lnTo>
                    <a:pt x="224" y="856"/>
                  </a:lnTo>
                  <a:lnTo>
                    <a:pt x="208" y="848"/>
                  </a:lnTo>
                  <a:lnTo>
                    <a:pt x="200" y="848"/>
                  </a:lnTo>
                  <a:lnTo>
                    <a:pt x="192" y="848"/>
                  </a:lnTo>
                  <a:lnTo>
                    <a:pt x="192" y="840"/>
                  </a:lnTo>
                  <a:lnTo>
                    <a:pt x="184" y="840"/>
                  </a:lnTo>
                  <a:lnTo>
                    <a:pt x="176" y="832"/>
                  </a:lnTo>
                  <a:lnTo>
                    <a:pt x="160" y="824"/>
                  </a:lnTo>
                  <a:lnTo>
                    <a:pt x="144" y="824"/>
                  </a:lnTo>
                  <a:lnTo>
                    <a:pt x="136" y="824"/>
                  </a:lnTo>
                  <a:lnTo>
                    <a:pt x="136" y="816"/>
                  </a:lnTo>
                  <a:lnTo>
                    <a:pt x="128" y="816"/>
                  </a:lnTo>
                  <a:lnTo>
                    <a:pt x="128" y="808"/>
                  </a:lnTo>
                  <a:lnTo>
                    <a:pt x="136" y="800"/>
                  </a:lnTo>
                  <a:lnTo>
                    <a:pt x="136" y="792"/>
                  </a:lnTo>
                  <a:lnTo>
                    <a:pt x="136" y="784"/>
                  </a:lnTo>
                  <a:lnTo>
                    <a:pt x="136" y="768"/>
                  </a:lnTo>
                  <a:lnTo>
                    <a:pt x="144" y="760"/>
                  </a:lnTo>
                  <a:lnTo>
                    <a:pt x="144" y="744"/>
                  </a:lnTo>
                  <a:lnTo>
                    <a:pt x="136" y="744"/>
                  </a:lnTo>
                  <a:lnTo>
                    <a:pt x="128" y="736"/>
                  </a:lnTo>
                  <a:lnTo>
                    <a:pt x="136" y="728"/>
                  </a:lnTo>
                  <a:lnTo>
                    <a:pt x="136" y="712"/>
                  </a:lnTo>
                  <a:lnTo>
                    <a:pt x="128" y="712"/>
                  </a:lnTo>
                  <a:lnTo>
                    <a:pt x="112" y="696"/>
                  </a:lnTo>
                  <a:lnTo>
                    <a:pt x="104" y="688"/>
                  </a:lnTo>
                  <a:lnTo>
                    <a:pt x="104" y="672"/>
                  </a:lnTo>
                  <a:lnTo>
                    <a:pt x="96" y="656"/>
                  </a:lnTo>
                  <a:lnTo>
                    <a:pt x="96" y="648"/>
                  </a:lnTo>
                  <a:lnTo>
                    <a:pt x="88" y="640"/>
                  </a:lnTo>
                  <a:lnTo>
                    <a:pt x="96" y="640"/>
                  </a:lnTo>
                  <a:lnTo>
                    <a:pt x="96" y="632"/>
                  </a:lnTo>
                  <a:lnTo>
                    <a:pt x="80" y="616"/>
                  </a:lnTo>
                  <a:lnTo>
                    <a:pt x="72" y="616"/>
                  </a:lnTo>
                  <a:lnTo>
                    <a:pt x="72" y="608"/>
                  </a:lnTo>
                  <a:lnTo>
                    <a:pt x="80" y="608"/>
                  </a:lnTo>
                  <a:lnTo>
                    <a:pt x="72" y="592"/>
                  </a:lnTo>
                  <a:lnTo>
                    <a:pt x="80" y="584"/>
                  </a:lnTo>
                  <a:lnTo>
                    <a:pt x="80" y="576"/>
                  </a:lnTo>
                  <a:lnTo>
                    <a:pt x="80" y="584"/>
                  </a:lnTo>
                  <a:lnTo>
                    <a:pt x="88" y="584"/>
                  </a:lnTo>
                  <a:lnTo>
                    <a:pt x="96" y="568"/>
                  </a:lnTo>
                  <a:lnTo>
                    <a:pt x="96" y="544"/>
                  </a:lnTo>
                  <a:lnTo>
                    <a:pt x="88" y="544"/>
                  </a:lnTo>
                  <a:lnTo>
                    <a:pt x="80" y="544"/>
                  </a:lnTo>
                  <a:lnTo>
                    <a:pt x="64" y="520"/>
                  </a:lnTo>
                  <a:lnTo>
                    <a:pt x="64" y="512"/>
                  </a:lnTo>
                  <a:lnTo>
                    <a:pt x="64" y="504"/>
                  </a:lnTo>
                  <a:lnTo>
                    <a:pt x="64" y="496"/>
                  </a:lnTo>
                  <a:lnTo>
                    <a:pt x="64" y="488"/>
                  </a:lnTo>
                  <a:lnTo>
                    <a:pt x="64" y="480"/>
                  </a:lnTo>
                  <a:lnTo>
                    <a:pt x="64" y="472"/>
                  </a:lnTo>
                  <a:lnTo>
                    <a:pt x="64" y="456"/>
                  </a:lnTo>
                  <a:lnTo>
                    <a:pt x="72" y="456"/>
                  </a:lnTo>
                  <a:lnTo>
                    <a:pt x="80" y="456"/>
                  </a:lnTo>
                  <a:lnTo>
                    <a:pt x="80" y="464"/>
                  </a:lnTo>
                  <a:lnTo>
                    <a:pt x="72" y="464"/>
                  </a:lnTo>
                  <a:lnTo>
                    <a:pt x="72" y="472"/>
                  </a:lnTo>
                  <a:lnTo>
                    <a:pt x="80" y="480"/>
                  </a:lnTo>
                  <a:lnTo>
                    <a:pt x="80" y="488"/>
                  </a:lnTo>
                  <a:lnTo>
                    <a:pt x="96" y="496"/>
                  </a:lnTo>
                  <a:lnTo>
                    <a:pt x="96" y="488"/>
                  </a:lnTo>
                  <a:lnTo>
                    <a:pt x="88" y="480"/>
                  </a:lnTo>
                  <a:lnTo>
                    <a:pt x="88" y="472"/>
                  </a:lnTo>
                  <a:lnTo>
                    <a:pt x="88" y="464"/>
                  </a:lnTo>
                  <a:lnTo>
                    <a:pt x="88" y="456"/>
                  </a:lnTo>
                  <a:lnTo>
                    <a:pt x="80" y="448"/>
                  </a:lnTo>
                  <a:lnTo>
                    <a:pt x="80" y="440"/>
                  </a:lnTo>
                  <a:lnTo>
                    <a:pt x="88" y="440"/>
                  </a:lnTo>
                  <a:lnTo>
                    <a:pt x="96" y="432"/>
                  </a:lnTo>
                  <a:lnTo>
                    <a:pt x="104" y="440"/>
                  </a:lnTo>
                  <a:lnTo>
                    <a:pt x="120" y="440"/>
                  </a:lnTo>
                  <a:lnTo>
                    <a:pt x="128" y="440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04" y="432"/>
                  </a:lnTo>
                  <a:lnTo>
                    <a:pt x="96" y="432"/>
                  </a:lnTo>
                  <a:lnTo>
                    <a:pt x="96" y="424"/>
                  </a:lnTo>
                  <a:lnTo>
                    <a:pt x="88" y="416"/>
                  </a:lnTo>
                  <a:lnTo>
                    <a:pt x="80" y="424"/>
                  </a:lnTo>
                  <a:lnTo>
                    <a:pt x="72" y="432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64" y="440"/>
                  </a:lnTo>
                  <a:lnTo>
                    <a:pt x="56" y="440"/>
                  </a:lnTo>
                  <a:lnTo>
                    <a:pt x="56" y="432"/>
                  </a:lnTo>
                  <a:lnTo>
                    <a:pt x="48" y="416"/>
                  </a:lnTo>
                  <a:lnTo>
                    <a:pt x="40" y="424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8" y="408"/>
                  </a:lnTo>
                  <a:lnTo>
                    <a:pt x="48" y="400"/>
                  </a:lnTo>
                  <a:lnTo>
                    <a:pt x="40" y="392"/>
                  </a:lnTo>
                  <a:lnTo>
                    <a:pt x="40" y="376"/>
                  </a:lnTo>
                  <a:lnTo>
                    <a:pt x="32" y="368"/>
                  </a:lnTo>
                  <a:lnTo>
                    <a:pt x="24" y="352"/>
                  </a:lnTo>
                  <a:lnTo>
                    <a:pt x="24" y="344"/>
                  </a:lnTo>
                  <a:lnTo>
                    <a:pt x="24" y="336"/>
                  </a:lnTo>
                  <a:lnTo>
                    <a:pt x="16" y="328"/>
                  </a:lnTo>
                  <a:lnTo>
                    <a:pt x="8" y="320"/>
                  </a:lnTo>
                  <a:lnTo>
                    <a:pt x="8" y="312"/>
                  </a:lnTo>
                  <a:lnTo>
                    <a:pt x="16" y="304"/>
                  </a:lnTo>
                  <a:lnTo>
                    <a:pt x="16" y="296"/>
                  </a:lnTo>
                  <a:lnTo>
                    <a:pt x="16" y="280"/>
                  </a:lnTo>
                  <a:lnTo>
                    <a:pt x="16" y="264"/>
                  </a:lnTo>
                  <a:lnTo>
                    <a:pt x="16" y="256"/>
                  </a:lnTo>
                  <a:lnTo>
                    <a:pt x="24" y="248"/>
                  </a:lnTo>
                  <a:lnTo>
                    <a:pt x="24" y="216"/>
                  </a:lnTo>
                  <a:lnTo>
                    <a:pt x="16" y="200"/>
                  </a:lnTo>
                  <a:lnTo>
                    <a:pt x="16" y="192"/>
                  </a:lnTo>
                  <a:lnTo>
                    <a:pt x="8" y="192"/>
                  </a:lnTo>
                  <a:lnTo>
                    <a:pt x="0" y="176"/>
                  </a:lnTo>
                  <a:lnTo>
                    <a:pt x="0" y="152"/>
                  </a:lnTo>
                  <a:lnTo>
                    <a:pt x="16" y="128"/>
                  </a:lnTo>
                  <a:lnTo>
                    <a:pt x="32" y="112"/>
                  </a:lnTo>
                  <a:lnTo>
                    <a:pt x="40" y="104"/>
                  </a:lnTo>
                  <a:lnTo>
                    <a:pt x="40" y="96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56" y="56"/>
                  </a:lnTo>
                  <a:lnTo>
                    <a:pt x="56" y="48"/>
                  </a:lnTo>
                  <a:lnTo>
                    <a:pt x="56" y="40"/>
                  </a:lnTo>
                  <a:lnTo>
                    <a:pt x="56" y="32"/>
                  </a:lnTo>
                  <a:lnTo>
                    <a:pt x="56" y="24"/>
                  </a:lnTo>
                  <a:lnTo>
                    <a:pt x="64" y="16"/>
                  </a:lnTo>
                  <a:lnTo>
                    <a:pt x="64" y="8"/>
                  </a:lnTo>
                  <a:lnTo>
                    <a:pt x="64" y="0"/>
                  </a:lnTo>
                  <a:lnTo>
                    <a:pt x="80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" name="Freeform 107"/>
            <p:cNvSpPr>
              <a:spLocks/>
            </p:cNvSpPr>
            <p:nvPr/>
          </p:nvSpPr>
          <p:spPr bwMode="auto">
            <a:xfrm>
              <a:off x="1157625" y="1881257"/>
              <a:ext cx="880776" cy="1263242"/>
            </a:xfrm>
            <a:custGeom>
              <a:avLst/>
              <a:gdLst>
                <a:gd name="T0" fmla="*/ 0 w 512"/>
                <a:gd name="T1" fmla="*/ 296 h 784"/>
                <a:gd name="T2" fmla="*/ 0 w 512"/>
                <a:gd name="T3" fmla="*/ 296 h 784"/>
                <a:gd name="T4" fmla="*/ 80 w 512"/>
                <a:gd name="T5" fmla="*/ 0 h 784"/>
                <a:gd name="T6" fmla="*/ 80 w 512"/>
                <a:gd name="T7" fmla="*/ 0 h 784"/>
                <a:gd name="T8" fmla="*/ 160 w 512"/>
                <a:gd name="T9" fmla="*/ 16 h 784"/>
                <a:gd name="T10" fmla="*/ 248 w 512"/>
                <a:gd name="T11" fmla="*/ 40 h 784"/>
                <a:gd name="T12" fmla="*/ 288 w 512"/>
                <a:gd name="T13" fmla="*/ 48 h 784"/>
                <a:gd name="T14" fmla="*/ 512 w 512"/>
                <a:gd name="T15" fmla="*/ 96 h 784"/>
                <a:gd name="T16" fmla="*/ 512 w 512"/>
                <a:gd name="T17" fmla="*/ 96 h 784"/>
                <a:gd name="T18" fmla="*/ 416 w 512"/>
                <a:gd name="T19" fmla="*/ 600 h 784"/>
                <a:gd name="T20" fmla="*/ 400 w 512"/>
                <a:gd name="T21" fmla="*/ 672 h 784"/>
                <a:gd name="T22" fmla="*/ 400 w 512"/>
                <a:gd name="T23" fmla="*/ 680 h 784"/>
                <a:gd name="T24" fmla="*/ 392 w 512"/>
                <a:gd name="T25" fmla="*/ 696 h 784"/>
                <a:gd name="T26" fmla="*/ 384 w 512"/>
                <a:gd name="T27" fmla="*/ 696 h 784"/>
                <a:gd name="T28" fmla="*/ 376 w 512"/>
                <a:gd name="T29" fmla="*/ 688 h 784"/>
                <a:gd name="T30" fmla="*/ 376 w 512"/>
                <a:gd name="T31" fmla="*/ 680 h 784"/>
                <a:gd name="T32" fmla="*/ 360 w 512"/>
                <a:gd name="T33" fmla="*/ 680 h 784"/>
                <a:gd name="T34" fmla="*/ 360 w 512"/>
                <a:gd name="T35" fmla="*/ 680 h 784"/>
                <a:gd name="T36" fmla="*/ 360 w 512"/>
                <a:gd name="T37" fmla="*/ 672 h 784"/>
                <a:gd name="T38" fmla="*/ 352 w 512"/>
                <a:gd name="T39" fmla="*/ 672 h 784"/>
                <a:gd name="T40" fmla="*/ 352 w 512"/>
                <a:gd name="T41" fmla="*/ 680 h 784"/>
                <a:gd name="T42" fmla="*/ 344 w 512"/>
                <a:gd name="T43" fmla="*/ 680 h 784"/>
                <a:gd name="T44" fmla="*/ 344 w 512"/>
                <a:gd name="T45" fmla="*/ 688 h 784"/>
                <a:gd name="T46" fmla="*/ 344 w 512"/>
                <a:gd name="T47" fmla="*/ 704 h 784"/>
                <a:gd name="T48" fmla="*/ 344 w 512"/>
                <a:gd name="T49" fmla="*/ 736 h 784"/>
                <a:gd name="T50" fmla="*/ 336 w 512"/>
                <a:gd name="T51" fmla="*/ 744 h 784"/>
                <a:gd name="T52" fmla="*/ 336 w 512"/>
                <a:gd name="T53" fmla="*/ 744 h 784"/>
                <a:gd name="T54" fmla="*/ 336 w 512"/>
                <a:gd name="T55" fmla="*/ 752 h 784"/>
                <a:gd name="T56" fmla="*/ 336 w 512"/>
                <a:gd name="T57" fmla="*/ 768 h 784"/>
                <a:gd name="T58" fmla="*/ 336 w 512"/>
                <a:gd name="T59" fmla="*/ 776 h 784"/>
                <a:gd name="T60" fmla="*/ 336 w 512"/>
                <a:gd name="T61" fmla="*/ 776 h 784"/>
                <a:gd name="T62" fmla="*/ 328 w 512"/>
                <a:gd name="T63" fmla="*/ 784 h 784"/>
                <a:gd name="T64" fmla="*/ 328 w 512"/>
                <a:gd name="T65" fmla="*/ 784 h 784"/>
                <a:gd name="T66" fmla="*/ 0 w 512"/>
                <a:gd name="T67" fmla="*/ 296 h 78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12"/>
                <a:gd name="T103" fmla="*/ 0 h 784"/>
                <a:gd name="T104" fmla="*/ 512 w 512"/>
                <a:gd name="T105" fmla="*/ 784 h 784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12" h="784">
                  <a:moveTo>
                    <a:pt x="0" y="296"/>
                  </a:moveTo>
                  <a:lnTo>
                    <a:pt x="0" y="296"/>
                  </a:lnTo>
                  <a:lnTo>
                    <a:pt x="80" y="0"/>
                  </a:lnTo>
                  <a:lnTo>
                    <a:pt x="160" y="16"/>
                  </a:lnTo>
                  <a:lnTo>
                    <a:pt x="248" y="40"/>
                  </a:lnTo>
                  <a:lnTo>
                    <a:pt x="288" y="48"/>
                  </a:lnTo>
                  <a:lnTo>
                    <a:pt x="512" y="96"/>
                  </a:lnTo>
                  <a:lnTo>
                    <a:pt x="416" y="600"/>
                  </a:lnTo>
                  <a:lnTo>
                    <a:pt x="400" y="672"/>
                  </a:lnTo>
                  <a:lnTo>
                    <a:pt x="400" y="680"/>
                  </a:lnTo>
                  <a:lnTo>
                    <a:pt x="392" y="696"/>
                  </a:lnTo>
                  <a:lnTo>
                    <a:pt x="384" y="696"/>
                  </a:lnTo>
                  <a:lnTo>
                    <a:pt x="376" y="688"/>
                  </a:lnTo>
                  <a:lnTo>
                    <a:pt x="376" y="680"/>
                  </a:lnTo>
                  <a:lnTo>
                    <a:pt x="360" y="680"/>
                  </a:lnTo>
                  <a:lnTo>
                    <a:pt x="360" y="672"/>
                  </a:lnTo>
                  <a:lnTo>
                    <a:pt x="352" y="672"/>
                  </a:lnTo>
                  <a:lnTo>
                    <a:pt x="352" y="680"/>
                  </a:lnTo>
                  <a:lnTo>
                    <a:pt x="344" y="680"/>
                  </a:lnTo>
                  <a:lnTo>
                    <a:pt x="344" y="688"/>
                  </a:lnTo>
                  <a:lnTo>
                    <a:pt x="344" y="704"/>
                  </a:lnTo>
                  <a:lnTo>
                    <a:pt x="344" y="736"/>
                  </a:lnTo>
                  <a:lnTo>
                    <a:pt x="336" y="744"/>
                  </a:lnTo>
                  <a:lnTo>
                    <a:pt x="336" y="752"/>
                  </a:lnTo>
                  <a:lnTo>
                    <a:pt x="336" y="768"/>
                  </a:lnTo>
                  <a:lnTo>
                    <a:pt x="336" y="776"/>
                  </a:lnTo>
                  <a:lnTo>
                    <a:pt x="328" y="784"/>
                  </a:lnTo>
                  <a:lnTo>
                    <a:pt x="0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4" name="Freeform 108"/>
            <p:cNvSpPr>
              <a:spLocks/>
            </p:cNvSpPr>
            <p:nvPr/>
          </p:nvSpPr>
          <p:spPr bwMode="auto">
            <a:xfrm>
              <a:off x="1873256" y="2035940"/>
              <a:ext cx="770679" cy="915884"/>
            </a:xfrm>
            <a:custGeom>
              <a:avLst/>
              <a:gdLst>
                <a:gd name="T0" fmla="*/ 448 w 448"/>
                <a:gd name="T1" fmla="*/ 160 h 568"/>
                <a:gd name="T2" fmla="*/ 448 w 448"/>
                <a:gd name="T3" fmla="*/ 160 h 568"/>
                <a:gd name="T4" fmla="*/ 296 w 448"/>
                <a:gd name="T5" fmla="*/ 136 h 568"/>
                <a:gd name="T6" fmla="*/ 296 w 448"/>
                <a:gd name="T7" fmla="*/ 136 h 568"/>
                <a:gd name="T8" fmla="*/ 312 w 448"/>
                <a:gd name="T9" fmla="*/ 40 h 568"/>
                <a:gd name="T10" fmla="*/ 312 w 448"/>
                <a:gd name="T11" fmla="*/ 40 h 568"/>
                <a:gd name="T12" fmla="*/ 96 w 448"/>
                <a:gd name="T13" fmla="*/ 0 h 568"/>
                <a:gd name="T14" fmla="*/ 96 w 448"/>
                <a:gd name="T15" fmla="*/ 0 h 568"/>
                <a:gd name="T16" fmla="*/ 0 w 448"/>
                <a:gd name="T17" fmla="*/ 504 h 568"/>
                <a:gd name="T18" fmla="*/ 0 w 448"/>
                <a:gd name="T19" fmla="*/ 504 h 568"/>
                <a:gd name="T20" fmla="*/ 392 w 448"/>
                <a:gd name="T21" fmla="*/ 568 h 568"/>
                <a:gd name="T22" fmla="*/ 392 w 448"/>
                <a:gd name="T23" fmla="*/ 568 h 568"/>
                <a:gd name="T24" fmla="*/ 448 w 448"/>
                <a:gd name="T25" fmla="*/ 160 h 56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48"/>
                <a:gd name="T40" fmla="*/ 0 h 568"/>
                <a:gd name="T41" fmla="*/ 448 w 448"/>
                <a:gd name="T42" fmla="*/ 568 h 56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48" h="568">
                  <a:moveTo>
                    <a:pt x="448" y="160"/>
                  </a:moveTo>
                  <a:lnTo>
                    <a:pt x="448" y="160"/>
                  </a:lnTo>
                  <a:lnTo>
                    <a:pt x="296" y="136"/>
                  </a:lnTo>
                  <a:lnTo>
                    <a:pt x="312" y="40"/>
                  </a:lnTo>
                  <a:lnTo>
                    <a:pt x="96" y="0"/>
                  </a:lnTo>
                  <a:lnTo>
                    <a:pt x="0" y="504"/>
                  </a:lnTo>
                  <a:lnTo>
                    <a:pt x="392" y="568"/>
                  </a:lnTo>
                  <a:lnTo>
                    <a:pt x="448" y="16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5" name="Freeform 109"/>
            <p:cNvSpPr>
              <a:spLocks/>
            </p:cNvSpPr>
            <p:nvPr/>
          </p:nvSpPr>
          <p:spPr bwMode="auto">
            <a:xfrm>
              <a:off x="1612499" y="2848702"/>
              <a:ext cx="935824" cy="1017649"/>
            </a:xfrm>
            <a:custGeom>
              <a:avLst/>
              <a:gdLst>
                <a:gd name="T0" fmla="*/ 32 w 544"/>
                <a:gd name="T1" fmla="*/ 416 h 632"/>
                <a:gd name="T2" fmla="*/ 32 w 544"/>
                <a:gd name="T3" fmla="*/ 392 h 632"/>
                <a:gd name="T4" fmla="*/ 24 w 544"/>
                <a:gd name="T5" fmla="*/ 384 h 632"/>
                <a:gd name="T6" fmla="*/ 24 w 544"/>
                <a:gd name="T7" fmla="*/ 368 h 632"/>
                <a:gd name="T8" fmla="*/ 24 w 544"/>
                <a:gd name="T9" fmla="*/ 360 h 632"/>
                <a:gd name="T10" fmla="*/ 24 w 544"/>
                <a:gd name="T11" fmla="*/ 352 h 632"/>
                <a:gd name="T12" fmla="*/ 48 w 544"/>
                <a:gd name="T13" fmla="*/ 336 h 632"/>
                <a:gd name="T14" fmla="*/ 48 w 544"/>
                <a:gd name="T15" fmla="*/ 312 h 632"/>
                <a:gd name="T16" fmla="*/ 48 w 544"/>
                <a:gd name="T17" fmla="*/ 296 h 632"/>
                <a:gd name="T18" fmla="*/ 88 w 544"/>
                <a:gd name="T19" fmla="*/ 280 h 632"/>
                <a:gd name="T20" fmla="*/ 88 w 544"/>
                <a:gd name="T21" fmla="*/ 272 h 632"/>
                <a:gd name="T22" fmla="*/ 88 w 544"/>
                <a:gd name="T23" fmla="*/ 264 h 632"/>
                <a:gd name="T24" fmla="*/ 80 w 544"/>
                <a:gd name="T25" fmla="*/ 248 h 632"/>
                <a:gd name="T26" fmla="*/ 80 w 544"/>
                <a:gd name="T27" fmla="*/ 232 h 632"/>
                <a:gd name="T28" fmla="*/ 64 w 544"/>
                <a:gd name="T29" fmla="*/ 200 h 632"/>
                <a:gd name="T30" fmla="*/ 64 w 544"/>
                <a:gd name="T31" fmla="*/ 184 h 632"/>
                <a:gd name="T32" fmla="*/ 72 w 544"/>
                <a:gd name="T33" fmla="*/ 176 h 632"/>
                <a:gd name="T34" fmla="*/ 72 w 544"/>
                <a:gd name="T35" fmla="*/ 152 h 632"/>
                <a:gd name="T36" fmla="*/ 72 w 544"/>
                <a:gd name="T37" fmla="*/ 144 h 632"/>
                <a:gd name="T38" fmla="*/ 80 w 544"/>
                <a:gd name="T39" fmla="*/ 104 h 632"/>
                <a:gd name="T40" fmla="*/ 80 w 544"/>
                <a:gd name="T41" fmla="*/ 80 h 632"/>
                <a:gd name="T42" fmla="*/ 88 w 544"/>
                <a:gd name="T43" fmla="*/ 72 h 632"/>
                <a:gd name="T44" fmla="*/ 96 w 544"/>
                <a:gd name="T45" fmla="*/ 72 h 632"/>
                <a:gd name="T46" fmla="*/ 112 w 544"/>
                <a:gd name="T47" fmla="*/ 80 h 632"/>
                <a:gd name="T48" fmla="*/ 120 w 544"/>
                <a:gd name="T49" fmla="*/ 96 h 632"/>
                <a:gd name="T50" fmla="*/ 136 w 544"/>
                <a:gd name="T51" fmla="*/ 80 h 632"/>
                <a:gd name="T52" fmla="*/ 152 w 544"/>
                <a:gd name="T53" fmla="*/ 0 h 632"/>
                <a:gd name="T54" fmla="*/ 544 w 544"/>
                <a:gd name="T55" fmla="*/ 64 h 632"/>
                <a:gd name="T56" fmla="*/ 464 w 544"/>
                <a:gd name="T57" fmla="*/ 632 h 632"/>
                <a:gd name="T58" fmla="*/ 296 w 544"/>
                <a:gd name="T59" fmla="*/ 608 h 632"/>
                <a:gd name="T60" fmla="*/ 0 w 544"/>
                <a:gd name="T61" fmla="*/ 440 h 632"/>
                <a:gd name="T62" fmla="*/ 16 w 544"/>
                <a:gd name="T63" fmla="*/ 416 h 632"/>
                <a:gd name="T64" fmla="*/ 24 w 544"/>
                <a:gd name="T65" fmla="*/ 416 h 63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544"/>
                <a:gd name="T100" fmla="*/ 0 h 632"/>
                <a:gd name="T101" fmla="*/ 544 w 544"/>
                <a:gd name="T102" fmla="*/ 632 h 63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544" h="632">
                  <a:moveTo>
                    <a:pt x="24" y="416"/>
                  </a:moveTo>
                  <a:lnTo>
                    <a:pt x="32" y="416"/>
                  </a:lnTo>
                  <a:lnTo>
                    <a:pt x="32" y="392"/>
                  </a:lnTo>
                  <a:lnTo>
                    <a:pt x="24" y="384"/>
                  </a:lnTo>
                  <a:lnTo>
                    <a:pt x="24" y="368"/>
                  </a:lnTo>
                  <a:lnTo>
                    <a:pt x="24" y="360"/>
                  </a:lnTo>
                  <a:lnTo>
                    <a:pt x="24" y="352"/>
                  </a:lnTo>
                  <a:lnTo>
                    <a:pt x="40" y="344"/>
                  </a:lnTo>
                  <a:lnTo>
                    <a:pt x="48" y="336"/>
                  </a:lnTo>
                  <a:lnTo>
                    <a:pt x="48" y="320"/>
                  </a:lnTo>
                  <a:lnTo>
                    <a:pt x="48" y="312"/>
                  </a:lnTo>
                  <a:lnTo>
                    <a:pt x="48" y="304"/>
                  </a:lnTo>
                  <a:lnTo>
                    <a:pt x="48" y="296"/>
                  </a:lnTo>
                  <a:lnTo>
                    <a:pt x="72" y="280"/>
                  </a:lnTo>
                  <a:lnTo>
                    <a:pt x="88" y="280"/>
                  </a:lnTo>
                  <a:lnTo>
                    <a:pt x="88" y="272"/>
                  </a:lnTo>
                  <a:lnTo>
                    <a:pt x="88" y="264"/>
                  </a:lnTo>
                  <a:lnTo>
                    <a:pt x="80" y="248"/>
                  </a:lnTo>
                  <a:lnTo>
                    <a:pt x="80" y="232"/>
                  </a:lnTo>
                  <a:lnTo>
                    <a:pt x="64" y="208"/>
                  </a:lnTo>
                  <a:lnTo>
                    <a:pt x="64" y="200"/>
                  </a:lnTo>
                  <a:lnTo>
                    <a:pt x="64" y="184"/>
                  </a:lnTo>
                  <a:lnTo>
                    <a:pt x="72" y="176"/>
                  </a:lnTo>
                  <a:lnTo>
                    <a:pt x="72" y="168"/>
                  </a:lnTo>
                  <a:lnTo>
                    <a:pt x="72" y="152"/>
                  </a:lnTo>
                  <a:lnTo>
                    <a:pt x="72" y="144"/>
                  </a:lnTo>
                  <a:lnTo>
                    <a:pt x="80" y="136"/>
                  </a:lnTo>
                  <a:lnTo>
                    <a:pt x="80" y="104"/>
                  </a:lnTo>
                  <a:lnTo>
                    <a:pt x="80" y="88"/>
                  </a:lnTo>
                  <a:lnTo>
                    <a:pt x="80" y="80"/>
                  </a:lnTo>
                  <a:lnTo>
                    <a:pt x="88" y="80"/>
                  </a:lnTo>
                  <a:lnTo>
                    <a:pt x="88" y="72"/>
                  </a:lnTo>
                  <a:lnTo>
                    <a:pt x="96" y="72"/>
                  </a:lnTo>
                  <a:lnTo>
                    <a:pt x="96" y="80"/>
                  </a:lnTo>
                  <a:lnTo>
                    <a:pt x="112" y="80"/>
                  </a:lnTo>
                  <a:lnTo>
                    <a:pt x="112" y="88"/>
                  </a:lnTo>
                  <a:lnTo>
                    <a:pt x="120" y="96"/>
                  </a:lnTo>
                  <a:lnTo>
                    <a:pt x="128" y="96"/>
                  </a:lnTo>
                  <a:lnTo>
                    <a:pt x="136" y="80"/>
                  </a:lnTo>
                  <a:lnTo>
                    <a:pt x="136" y="72"/>
                  </a:lnTo>
                  <a:lnTo>
                    <a:pt x="152" y="0"/>
                  </a:lnTo>
                  <a:lnTo>
                    <a:pt x="544" y="64"/>
                  </a:lnTo>
                  <a:lnTo>
                    <a:pt x="464" y="632"/>
                  </a:lnTo>
                  <a:lnTo>
                    <a:pt x="296" y="608"/>
                  </a:lnTo>
                  <a:lnTo>
                    <a:pt x="0" y="440"/>
                  </a:lnTo>
                  <a:lnTo>
                    <a:pt x="16" y="416"/>
                  </a:lnTo>
                  <a:lnTo>
                    <a:pt x="24" y="4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" name="Freeform 110"/>
            <p:cNvSpPr>
              <a:spLocks/>
            </p:cNvSpPr>
            <p:nvPr/>
          </p:nvSpPr>
          <p:spPr bwMode="auto">
            <a:xfrm>
              <a:off x="1653061" y="850038"/>
              <a:ext cx="825726" cy="1251031"/>
            </a:xfrm>
            <a:custGeom>
              <a:avLst/>
              <a:gdLst>
                <a:gd name="T0" fmla="*/ 208 w 480"/>
                <a:gd name="T1" fmla="*/ 128 h 776"/>
                <a:gd name="T2" fmla="*/ 216 w 480"/>
                <a:gd name="T3" fmla="*/ 160 h 776"/>
                <a:gd name="T4" fmla="*/ 216 w 480"/>
                <a:gd name="T5" fmla="*/ 168 h 776"/>
                <a:gd name="T6" fmla="*/ 208 w 480"/>
                <a:gd name="T7" fmla="*/ 168 h 776"/>
                <a:gd name="T8" fmla="*/ 224 w 480"/>
                <a:gd name="T9" fmla="*/ 184 h 776"/>
                <a:gd name="T10" fmla="*/ 224 w 480"/>
                <a:gd name="T11" fmla="*/ 192 h 776"/>
                <a:gd name="T12" fmla="*/ 248 w 480"/>
                <a:gd name="T13" fmla="*/ 248 h 776"/>
                <a:gd name="T14" fmla="*/ 256 w 480"/>
                <a:gd name="T15" fmla="*/ 248 h 776"/>
                <a:gd name="T16" fmla="*/ 264 w 480"/>
                <a:gd name="T17" fmla="*/ 256 h 776"/>
                <a:gd name="T18" fmla="*/ 272 w 480"/>
                <a:gd name="T19" fmla="*/ 264 h 776"/>
                <a:gd name="T20" fmla="*/ 288 w 480"/>
                <a:gd name="T21" fmla="*/ 272 h 776"/>
                <a:gd name="T22" fmla="*/ 280 w 480"/>
                <a:gd name="T23" fmla="*/ 296 h 776"/>
                <a:gd name="T24" fmla="*/ 272 w 480"/>
                <a:gd name="T25" fmla="*/ 304 h 776"/>
                <a:gd name="T26" fmla="*/ 272 w 480"/>
                <a:gd name="T27" fmla="*/ 320 h 776"/>
                <a:gd name="T28" fmla="*/ 272 w 480"/>
                <a:gd name="T29" fmla="*/ 336 h 776"/>
                <a:gd name="T30" fmla="*/ 264 w 480"/>
                <a:gd name="T31" fmla="*/ 344 h 776"/>
                <a:gd name="T32" fmla="*/ 256 w 480"/>
                <a:gd name="T33" fmla="*/ 368 h 776"/>
                <a:gd name="T34" fmla="*/ 256 w 480"/>
                <a:gd name="T35" fmla="*/ 368 h 776"/>
                <a:gd name="T36" fmla="*/ 264 w 480"/>
                <a:gd name="T37" fmla="*/ 376 h 776"/>
                <a:gd name="T38" fmla="*/ 280 w 480"/>
                <a:gd name="T39" fmla="*/ 384 h 776"/>
                <a:gd name="T40" fmla="*/ 296 w 480"/>
                <a:gd name="T41" fmla="*/ 368 h 776"/>
                <a:gd name="T42" fmla="*/ 304 w 480"/>
                <a:gd name="T43" fmla="*/ 384 h 776"/>
                <a:gd name="T44" fmla="*/ 304 w 480"/>
                <a:gd name="T45" fmla="*/ 408 h 776"/>
                <a:gd name="T46" fmla="*/ 320 w 480"/>
                <a:gd name="T47" fmla="*/ 448 h 776"/>
                <a:gd name="T48" fmla="*/ 320 w 480"/>
                <a:gd name="T49" fmla="*/ 464 h 776"/>
                <a:gd name="T50" fmla="*/ 336 w 480"/>
                <a:gd name="T51" fmla="*/ 480 h 776"/>
                <a:gd name="T52" fmla="*/ 344 w 480"/>
                <a:gd name="T53" fmla="*/ 520 h 776"/>
                <a:gd name="T54" fmla="*/ 360 w 480"/>
                <a:gd name="T55" fmla="*/ 504 h 776"/>
                <a:gd name="T56" fmla="*/ 376 w 480"/>
                <a:gd name="T57" fmla="*/ 512 h 776"/>
                <a:gd name="T58" fmla="*/ 392 w 480"/>
                <a:gd name="T59" fmla="*/ 504 h 776"/>
                <a:gd name="T60" fmla="*/ 400 w 480"/>
                <a:gd name="T61" fmla="*/ 512 h 776"/>
                <a:gd name="T62" fmla="*/ 424 w 480"/>
                <a:gd name="T63" fmla="*/ 504 h 776"/>
                <a:gd name="T64" fmla="*/ 440 w 480"/>
                <a:gd name="T65" fmla="*/ 512 h 776"/>
                <a:gd name="T66" fmla="*/ 456 w 480"/>
                <a:gd name="T67" fmla="*/ 496 h 776"/>
                <a:gd name="T68" fmla="*/ 464 w 480"/>
                <a:gd name="T69" fmla="*/ 496 h 776"/>
                <a:gd name="T70" fmla="*/ 480 w 480"/>
                <a:gd name="T71" fmla="*/ 528 h 776"/>
                <a:gd name="T72" fmla="*/ 224 w 480"/>
                <a:gd name="T73" fmla="*/ 736 h 776"/>
                <a:gd name="T74" fmla="*/ 0 w 480"/>
                <a:gd name="T75" fmla="*/ 688 h 776"/>
                <a:gd name="T76" fmla="*/ 40 w 480"/>
                <a:gd name="T77" fmla="*/ 520 h 776"/>
                <a:gd name="T78" fmla="*/ 56 w 480"/>
                <a:gd name="T79" fmla="*/ 496 h 776"/>
                <a:gd name="T80" fmla="*/ 56 w 480"/>
                <a:gd name="T81" fmla="*/ 480 h 776"/>
                <a:gd name="T82" fmla="*/ 56 w 480"/>
                <a:gd name="T83" fmla="*/ 472 h 776"/>
                <a:gd name="T84" fmla="*/ 40 w 480"/>
                <a:gd name="T85" fmla="*/ 456 h 776"/>
                <a:gd name="T86" fmla="*/ 72 w 480"/>
                <a:gd name="T87" fmla="*/ 408 h 776"/>
                <a:gd name="T88" fmla="*/ 80 w 480"/>
                <a:gd name="T89" fmla="*/ 392 h 776"/>
                <a:gd name="T90" fmla="*/ 120 w 480"/>
                <a:gd name="T91" fmla="*/ 336 h 776"/>
                <a:gd name="T92" fmla="*/ 112 w 480"/>
                <a:gd name="T93" fmla="*/ 320 h 776"/>
                <a:gd name="T94" fmla="*/ 96 w 480"/>
                <a:gd name="T95" fmla="*/ 288 h 776"/>
                <a:gd name="T96" fmla="*/ 96 w 480"/>
                <a:gd name="T97" fmla="*/ 256 h 776"/>
                <a:gd name="T98" fmla="*/ 152 w 480"/>
                <a:gd name="T99" fmla="*/ 0 h 776"/>
                <a:gd name="T100" fmla="*/ 216 w 480"/>
                <a:gd name="T101" fmla="*/ 16 h 77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0"/>
                <a:gd name="T154" fmla="*/ 0 h 776"/>
                <a:gd name="T155" fmla="*/ 480 w 480"/>
                <a:gd name="T156" fmla="*/ 776 h 77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0" h="776">
                  <a:moveTo>
                    <a:pt x="200" y="112"/>
                  </a:moveTo>
                  <a:lnTo>
                    <a:pt x="200" y="112"/>
                  </a:lnTo>
                  <a:lnTo>
                    <a:pt x="208" y="128"/>
                  </a:lnTo>
                  <a:lnTo>
                    <a:pt x="216" y="152"/>
                  </a:lnTo>
                  <a:lnTo>
                    <a:pt x="216" y="160"/>
                  </a:lnTo>
                  <a:lnTo>
                    <a:pt x="208" y="160"/>
                  </a:lnTo>
                  <a:lnTo>
                    <a:pt x="216" y="168"/>
                  </a:lnTo>
                  <a:lnTo>
                    <a:pt x="208" y="168"/>
                  </a:lnTo>
                  <a:lnTo>
                    <a:pt x="208" y="176"/>
                  </a:lnTo>
                  <a:lnTo>
                    <a:pt x="224" y="184"/>
                  </a:lnTo>
                  <a:lnTo>
                    <a:pt x="224" y="192"/>
                  </a:lnTo>
                  <a:lnTo>
                    <a:pt x="240" y="192"/>
                  </a:lnTo>
                  <a:lnTo>
                    <a:pt x="248" y="232"/>
                  </a:lnTo>
                  <a:lnTo>
                    <a:pt x="248" y="248"/>
                  </a:lnTo>
                  <a:lnTo>
                    <a:pt x="256" y="248"/>
                  </a:lnTo>
                  <a:lnTo>
                    <a:pt x="256" y="256"/>
                  </a:lnTo>
                  <a:lnTo>
                    <a:pt x="264" y="256"/>
                  </a:lnTo>
                  <a:lnTo>
                    <a:pt x="272" y="264"/>
                  </a:lnTo>
                  <a:lnTo>
                    <a:pt x="288" y="264"/>
                  </a:lnTo>
                  <a:lnTo>
                    <a:pt x="288" y="272"/>
                  </a:lnTo>
                  <a:lnTo>
                    <a:pt x="280" y="288"/>
                  </a:lnTo>
                  <a:lnTo>
                    <a:pt x="280" y="296"/>
                  </a:lnTo>
                  <a:lnTo>
                    <a:pt x="272" y="304"/>
                  </a:lnTo>
                  <a:lnTo>
                    <a:pt x="272" y="312"/>
                  </a:lnTo>
                  <a:lnTo>
                    <a:pt x="272" y="320"/>
                  </a:lnTo>
                  <a:lnTo>
                    <a:pt x="264" y="328"/>
                  </a:lnTo>
                  <a:lnTo>
                    <a:pt x="272" y="336"/>
                  </a:lnTo>
                  <a:lnTo>
                    <a:pt x="264" y="344"/>
                  </a:lnTo>
                  <a:lnTo>
                    <a:pt x="256" y="344"/>
                  </a:lnTo>
                  <a:lnTo>
                    <a:pt x="256" y="360"/>
                  </a:lnTo>
                  <a:lnTo>
                    <a:pt x="256" y="368"/>
                  </a:lnTo>
                  <a:lnTo>
                    <a:pt x="256" y="376"/>
                  </a:lnTo>
                  <a:lnTo>
                    <a:pt x="264" y="376"/>
                  </a:lnTo>
                  <a:lnTo>
                    <a:pt x="264" y="384"/>
                  </a:lnTo>
                  <a:lnTo>
                    <a:pt x="280" y="384"/>
                  </a:lnTo>
                  <a:lnTo>
                    <a:pt x="296" y="368"/>
                  </a:lnTo>
                  <a:lnTo>
                    <a:pt x="304" y="368"/>
                  </a:lnTo>
                  <a:lnTo>
                    <a:pt x="304" y="384"/>
                  </a:lnTo>
                  <a:lnTo>
                    <a:pt x="304" y="392"/>
                  </a:lnTo>
                  <a:lnTo>
                    <a:pt x="304" y="408"/>
                  </a:lnTo>
                  <a:lnTo>
                    <a:pt x="312" y="424"/>
                  </a:lnTo>
                  <a:lnTo>
                    <a:pt x="320" y="440"/>
                  </a:lnTo>
                  <a:lnTo>
                    <a:pt x="320" y="448"/>
                  </a:lnTo>
                  <a:lnTo>
                    <a:pt x="312" y="448"/>
                  </a:lnTo>
                  <a:lnTo>
                    <a:pt x="312" y="456"/>
                  </a:lnTo>
                  <a:lnTo>
                    <a:pt x="320" y="464"/>
                  </a:lnTo>
                  <a:lnTo>
                    <a:pt x="328" y="464"/>
                  </a:lnTo>
                  <a:lnTo>
                    <a:pt x="336" y="480"/>
                  </a:lnTo>
                  <a:lnTo>
                    <a:pt x="336" y="488"/>
                  </a:lnTo>
                  <a:lnTo>
                    <a:pt x="344" y="512"/>
                  </a:lnTo>
                  <a:lnTo>
                    <a:pt x="344" y="520"/>
                  </a:lnTo>
                  <a:lnTo>
                    <a:pt x="352" y="520"/>
                  </a:lnTo>
                  <a:lnTo>
                    <a:pt x="352" y="512"/>
                  </a:lnTo>
                  <a:lnTo>
                    <a:pt x="360" y="504"/>
                  </a:lnTo>
                  <a:lnTo>
                    <a:pt x="368" y="504"/>
                  </a:lnTo>
                  <a:lnTo>
                    <a:pt x="376" y="512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00" y="504"/>
                  </a:lnTo>
                  <a:lnTo>
                    <a:pt x="400" y="512"/>
                  </a:lnTo>
                  <a:lnTo>
                    <a:pt x="408" y="512"/>
                  </a:lnTo>
                  <a:lnTo>
                    <a:pt x="424" y="504"/>
                  </a:lnTo>
                  <a:lnTo>
                    <a:pt x="432" y="512"/>
                  </a:lnTo>
                  <a:lnTo>
                    <a:pt x="440" y="512"/>
                  </a:lnTo>
                  <a:lnTo>
                    <a:pt x="448" y="512"/>
                  </a:lnTo>
                  <a:lnTo>
                    <a:pt x="456" y="496"/>
                  </a:lnTo>
                  <a:lnTo>
                    <a:pt x="464" y="496"/>
                  </a:lnTo>
                  <a:lnTo>
                    <a:pt x="472" y="512"/>
                  </a:lnTo>
                  <a:lnTo>
                    <a:pt x="480" y="528"/>
                  </a:lnTo>
                  <a:lnTo>
                    <a:pt x="440" y="776"/>
                  </a:lnTo>
                  <a:lnTo>
                    <a:pt x="224" y="736"/>
                  </a:lnTo>
                  <a:lnTo>
                    <a:pt x="176" y="728"/>
                  </a:lnTo>
                  <a:lnTo>
                    <a:pt x="72" y="704"/>
                  </a:lnTo>
                  <a:lnTo>
                    <a:pt x="0" y="688"/>
                  </a:lnTo>
                  <a:lnTo>
                    <a:pt x="40" y="536"/>
                  </a:lnTo>
                  <a:lnTo>
                    <a:pt x="40" y="520"/>
                  </a:lnTo>
                  <a:lnTo>
                    <a:pt x="56" y="496"/>
                  </a:lnTo>
                  <a:lnTo>
                    <a:pt x="56" y="488"/>
                  </a:lnTo>
                  <a:lnTo>
                    <a:pt x="56" y="480"/>
                  </a:lnTo>
                  <a:lnTo>
                    <a:pt x="56" y="472"/>
                  </a:lnTo>
                  <a:lnTo>
                    <a:pt x="40" y="464"/>
                  </a:lnTo>
                  <a:lnTo>
                    <a:pt x="40" y="456"/>
                  </a:lnTo>
                  <a:lnTo>
                    <a:pt x="48" y="448"/>
                  </a:lnTo>
                  <a:lnTo>
                    <a:pt x="48" y="432"/>
                  </a:lnTo>
                  <a:lnTo>
                    <a:pt x="72" y="408"/>
                  </a:lnTo>
                  <a:lnTo>
                    <a:pt x="80" y="400"/>
                  </a:lnTo>
                  <a:lnTo>
                    <a:pt x="80" y="392"/>
                  </a:lnTo>
                  <a:lnTo>
                    <a:pt x="120" y="344"/>
                  </a:lnTo>
                  <a:lnTo>
                    <a:pt x="120" y="336"/>
                  </a:lnTo>
                  <a:lnTo>
                    <a:pt x="120" y="328"/>
                  </a:lnTo>
                  <a:lnTo>
                    <a:pt x="112" y="320"/>
                  </a:lnTo>
                  <a:lnTo>
                    <a:pt x="96" y="296"/>
                  </a:lnTo>
                  <a:lnTo>
                    <a:pt x="96" y="288"/>
                  </a:lnTo>
                  <a:lnTo>
                    <a:pt x="104" y="280"/>
                  </a:lnTo>
                  <a:lnTo>
                    <a:pt x="104" y="272"/>
                  </a:lnTo>
                  <a:lnTo>
                    <a:pt x="96" y="256"/>
                  </a:lnTo>
                  <a:lnTo>
                    <a:pt x="104" y="248"/>
                  </a:lnTo>
                  <a:lnTo>
                    <a:pt x="152" y="0"/>
                  </a:lnTo>
                  <a:lnTo>
                    <a:pt x="216" y="16"/>
                  </a:lnTo>
                  <a:lnTo>
                    <a:pt x="200" y="1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Freeform 111"/>
            <p:cNvSpPr>
              <a:spLocks/>
            </p:cNvSpPr>
            <p:nvPr/>
          </p:nvSpPr>
          <p:spPr bwMode="auto">
            <a:xfrm>
              <a:off x="2383177" y="1611239"/>
              <a:ext cx="963349" cy="747633"/>
            </a:xfrm>
            <a:custGeom>
              <a:avLst/>
              <a:gdLst>
                <a:gd name="T0" fmla="*/ 144 w 560"/>
                <a:gd name="T1" fmla="*/ 424 h 464"/>
                <a:gd name="T2" fmla="*/ 32 w 560"/>
                <a:gd name="T3" fmla="*/ 408 h 464"/>
                <a:gd name="T4" fmla="*/ 0 w 560"/>
                <a:gd name="T5" fmla="*/ 400 h 464"/>
                <a:gd name="T6" fmla="*/ 0 w 560"/>
                <a:gd name="T7" fmla="*/ 400 h 464"/>
                <a:gd name="T8" fmla="*/ 16 w 560"/>
                <a:gd name="T9" fmla="*/ 304 h 464"/>
                <a:gd name="T10" fmla="*/ 56 w 560"/>
                <a:gd name="T11" fmla="*/ 56 h 464"/>
                <a:gd name="T12" fmla="*/ 64 w 560"/>
                <a:gd name="T13" fmla="*/ 0 h 464"/>
                <a:gd name="T14" fmla="*/ 64 w 560"/>
                <a:gd name="T15" fmla="*/ 0 h 464"/>
                <a:gd name="T16" fmla="*/ 144 w 560"/>
                <a:gd name="T17" fmla="*/ 16 h 464"/>
                <a:gd name="T18" fmla="*/ 344 w 560"/>
                <a:gd name="T19" fmla="*/ 40 h 464"/>
                <a:gd name="T20" fmla="*/ 560 w 560"/>
                <a:gd name="T21" fmla="*/ 64 h 464"/>
                <a:gd name="T22" fmla="*/ 560 w 560"/>
                <a:gd name="T23" fmla="*/ 64 h 464"/>
                <a:gd name="T24" fmla="*/ 544 w 560"/>
                <a:gd name="T25" fmla="*/ 264 h 464"/>
                <a:gd name="T26" fmla="*/ 520 w 560"/>
                <a:gd name="T27" fmla="*/ 464 h 464"/>
                <a:gd name="T28" fmla="*/ 520 w 560"/>
                <a:gd name="T29" fmla="*/ 464 h 464"/>
                <a:gd name="T30" fmla="*/ 480 w 560"/>
                <a:gd name="T31" fmla="*/ 464 h 464"/>
                <a:gd name="T32" fmla="*/ 344 w 560"/>
                <a:gd name="T33" fmla="*/ 448 h 464"/>
                <a:gd name="T34" fmla="*/ 160 w 560"/>
                <a:gd name="T35" fmla="*/ 424 h 464"/>
                <a:gd name="T36" fmla="*/ 144 w 560"/>
                <a:gd name="T37" fmla="*/ 424 h 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560"/>
                <a:gd name="T58" fmla="*/ 0 h 464"/>
                <a:gd name="T59" fmla="*/ 560 w 560"/>
                <a:gd name="T60" fmla="*/ 464 h 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560" h="464">
                  <a:moveTo>
                    <a:pt x="144" y="424"/>
                  </a:moveTo>
                  <a:lnTo>
                    <a:pt x="32" y="408"/>
                  </a:lnTo>
                  <a:lnTo>
                    <a:pt x="0" y="400"/>
                  </a:lnTo>
                  <a:lnTo>
                    <a:pt x="16" y="304"/>
                  </a:lnTo>
                  <a:lnTo>
                    <a:pt x="56" y="56"/>
                  </a:lnTo>
                  <a:lnTo>
                    <a:pt x="64" y="0"/>
                  </a:lnTo>
                  <a:lnTo>
                    <a:pt x="144" y="16"/>
                  </a:lnTo>
                  <a:lnTo>
                    <a:pt x="344" y="40"/>
                  </a:lnTo>
                  <a:lnTo>
                    <a:pt x="560" y="64"/>
                  </a:lnTo>
                  <a:lnTo>
                    <a:pt x="544" y="264"/>
                  </a:lnTo>
                  <a:lnTo>
                    <a:pt x="520" y="464"/>
                  </a:lnTo>
                  <a:lnTo>
                    <a:pt x="480" y="464"/>
                  </a:lnTo>
                  <a:lnTo>
                    <a:pt x="344" y="448"/>
                  </a:lnTo>
                  <a:lnTo>
                    <a:pt x="160" y="424"/>
                  </a:lnTo>
                  <a:lnTo>
                    <a:pt x="144" y="4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8" name="Freeform 112"/>
            <p:cNvSpPr>
              <a:spLocks/>
            </p:cNvSpPr>
            <p:nvPr/>
          </p:nvSpPr>
          <p:spPr bwMode="auto">
            <a:xfrm>
              <a:off x="2410702" y="2951823"/>
              <a:ext cx="963349" cy="940309"/>
            </a:xfrm>
            <a:custGeom>
              <a:avLst/>
              <a:gdLst>
                <a:gd name="T0" fmla="*/ 80 w 560"/>
                <a:gd name="T1" fmla="*/ 536 h 584"/>
                <a:gd name="T2" fmla="*/ 80 w 560"/>
                <a:gd name="T3" fmla="*/ 536 h 584"/>
                <a:gd name="T4" fmla="*/ 216 w 560"/>
                <a:gd name="T5" fmla="*/ 552 h 584"/>
                <a:gd name="T6" fmla="*/ 216 w 560"/>
                <a:gd name="T7" fmla="*/ 552 h 584"/>
                <a:gd name="T8" fmla="*/ 216 w 560"/>
                <a:gd name="T9" fmla="*/ 544 h 584"/>
                <a:gd name="T10" fmla="*/ 216 w 560"/>
                <a:gd name="T11" fmla="*/ 544 h 584"/>
                <a:gd name="T12" fmla="*/ 216 w 560"/>
                <a:gd name="T13" fmla="*/ 528 h 584"/>
                <a:gd name="T14" fmla="*/ 216 w 560"/>
                <a:gd name="T15" fmla="*/ 528 h 584"/>
                <a:gd name="T16" fmla="*/ 520 w 560"/>
                <a:gd name="T17" fmla="*/ 560 h 584"/>
                <a:gd name="T18" fmla="*/ 520 w 560"/>
                <a:gd name="T19" fmla="*/ 560 h 584"/>
                <a:gd name="T20" fmla="*/ 552 w 560"/>
                <a:gd name="T21" fmla="*/ 96 h 584"/>
                <a:gd name="T22" fmla="*/ 560 w 560"/>
                <a:gd name="T23" fmla="*/ 48 h 584"/>
                <a:gd name="T24" fmla="*/ 560 w 560"/>
                <a:gd name="T25" fmla="*/ 48 h 584"/>
                <a:gd name="T26" fmla="*/ 512 w 560"/>
                <a:gd name="T27" fmla="*/ 48 h 584"/>
                <a:gd name="T28" fmla="*/ 328 w 560"/>
                <a:gd name="T29" fmla="*/ 32 h 584"/>
                <a:gd name="T30" fmla="*/ 128 w 560"/>
                <a:gd name="T31" fmla="*/ 8 h 584"/>
                <a:gd name="T32" fmla="*/ 80 w 560"/>
                <a:gd name="T33" fmla="*/ 0 h 584"/>
                <a:gd name="T34" fmla="*/ 80 w 560"/>
                <a:gd name="T35" fmla="*/ 0 h 584"/>
                <a:gd name="T36" fmla="*/ 0 w 560"/>
                <a:gd name="T37" fmla="*/ 568 h 584"/>
                <a:gd name="T38" fmla="*/ 0 w 560"/>
                <a:gd name="T39" fmla="*/ 568 h 584"/>
                <a:gd name="T40" fmla="*/ 72 w 560"/>
                <a:gd name="T41" fmla="*/ 584 h 584"/>
                <a:gd name="T42" fmla="*/ 72 w 560"/>
                <a:gd name="T43" fmla="*/ 584 h 584"/>
                <a:gd name="T44" fmla="*/ 80 w 560"/>
                <a:gd name="T45" fmla="*/ 536 h 58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60"/>
                <a:gd name="T70" fmla="*/ 0 h 584"/>
                <a:gd name="T71" fmla="*/ 560 w 560"/>
                <a:gd name="T72" fmla="*/ 584 h 58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60" h="584">
                  <a:moveTo>
                    <a:pt x="80" y="536"/>
                  </a:moveTo>
                  <a:lnTo>
                    <a:pt x="80" y="536"/>
                  </a:lnTo>
                  <a:lnTo>
                    <a:pt x="216" y="552"/>
                  </a:lnTo>
                  <a:lnTo>
                    <a:pt x="216" y="544"/>
                  </a:lnTo>
                  <a:lnTo>
                    <a:pt x="216" y="528"/>
                  </a:lnTo>
                  <a:lnTo>
                    <a:pt x="520" y="560"/>
                  </a:lnTo>
                  <a:lnTo>
                    <a:pt x="552" y="96"/>
                  </a:lnTo>
                  <a:lnTo>
                    <a:pt x="560" y="48"/>
                  </a:lnTo>
                  <a:lnTo>
                    <a:pt x="512" y="48"/>
                  </a:lnTo>
                  <a:lnTo>
                    <a:pt x="328" y="32"/>
                  </a:lnTo>
                  <a:lnTo>
                    <a:pt x="128" y="8"/>
                  </a:lnTo>
                  <a:lnTo>
                    <a:pt x="80" y="0"/>
                  </a:lnTo>
                  <a:lnTo>
                    <a:pt x="0" y="568"/>
                  </a:lnTo>
                  <a:lnTo>
                    <a:pt x="72" y="584"/>
                  </a:lnTo>
                  <a:lnTo>
                    <a:pt x="80" y="53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Freeform 113"/>
            <p:cNvSpPr>
              <a:spLocks/>
            </p:cNvSpPr>
            <p:nvPr/>
          </p:nvSpPr>
          <p:spPr bwMode="auto">
            <a:xfrm>
              <a:off x="1997839" y="875817"/>
              <a:ext cx="1403735" cy="838543"/>
            </a:xfrm>
            <a:custGeom>
              <a:avLst/>
              <a:gdLst>
                <a:gd name="T0" fmla="*/ 568 w 816"/>
                <a:gd name="T1" fmla="*/ 496 h 520"/>
                <a:gd name="T2" fmla="*/ 784 w 816"/>
                <a:gd name="T3" fmla="*/ 520 h 520"/>
                <a:gd name="T4" fmla="*/ 816 w 816"/>
                <a:gd name="T5" fmla="*/ 112 h 520"/>
                <a:gd name="T6" fmla="*/ 328 w 816"/>
                <a:gd name="T7" fmla="*/ 56 h 520"/>
                <a:gd name="T8" fmla="*/ 16 w 816"/>
                <a:gd name="T9" fmla="*/ 0 h 520"/>
                <a:gd name="T10" fmla="*/ 0 w 816"/>
                <a:gd name="T11" fmla="*/ 96 h 520"/>
                <a:gd name="T12" fmla="*/ 8 w 816"/>
                <a:gd name="T13" fmla="*/ 112 h 520"/>
                <a:gd name="T14" fmla="*/ 16 w 816"/>
                <a:gd name="T15" fmla="*/ 144 h 520"/>
                <a:gd name="T16" fmla="*/ 8 w 816"/>
                <a:gd name="T17" fmla="*/ 144 h 520"/>
                <a:gd name="T18" fmla="*/ 16 w 816"/>
                <a:gd name="T19" fmla="*/ 152 h 520"/>
                <a:gd name="T20" fmla="*/ 8 w 816"/>
                <a:gd name="T21" fmla="*/ 152 h 520"/>
                <a:gd name="T22" fmla="*/ 8 w 816"/>
                <a:gd name="T23" fmla="*/ 160 h 520"/>
                <a:gd name="T24" fmla="*/ 24 w 816"/>
                <a:gd name="T25" fmla="*/ 168 h 520"/>
                <a:gd name="T26" fmla="*/ 24 w 816"/>
                <a:gd name="T27" fmla="*/ 176 h 520"/>
                <a:gd name="T28" fmla="*/ 40 w 816"/>
                <a:gd name="T29" fmla="*/ 176 h 520"/>
                <a:gd name="T30" fmla="*/ 48 w 816"/>
                <a:gd name="T31" fmla="*/ 232 h 520"/>
                <a:gd name="T32" fmla="*/ 56 w 816"/>
                <a:gd name="T33" fmla="*/ 232 h 520"/>
                <a:gd name="T34" fmla="*/ 56 w 816"/>
                <a:gd name="T35" fmla="*/ 240 h 520"/>
                <a:gd name="T36" fmla="*/ 64 w 816"/>
                <a:gd name="T37" fmla="*/ 240 h 520"/>
                <a:gd name="T38" fmla="*/ 72 w 816"/>
                <a:gd name="T39" fmla="*/ 248 h 520"/>
                <a:gd name="T40" fmla="*/ 72 w 816"/>
                <a:gd name="T41" fmla="*/ 248 h 520"/>
                <a:gd name="T42" fmla="*/ 88 w 816"/>
                <a:gd name="T43" fmla="*/ 256 h 520"/>
                <a:gd name="T44" fmla="*/ 80 w 816"/>
                <a:gd name="T45" fmla="*/ 272 h 520"/>
                <a:gd name="T46" fmla="*/ 80 w 816"/>
                <a:gd name="T47" fmla="*/ 280 h 520"/>
                <a:gd name="T48" fmla="*/ 72 w 816"/>
                <a:gd name="T49" fmla="*/ 288 h 520"/>
                <a:gd name="T50" fmla="*/ 72 w 816"/>
                <a:gd name="T51" fmla="*/ 296 h 520"/>
                <a:gd name="T52" fmla="*/ 72 w 816"/>
                <a:gd name="T53" fmla="*/ 304 h 520"/>
                <a:gd name="T54" fmla="*/ 72 w 816"/>
                <a:gd name="T55" fmla="*/ 320 h 520"/>
                <a:gd name="T56" fmla="*/ 64 w 816"/>
                <a:gd name="T57" fmla="*/ 328 h 520"/>
                <a:gd name="T58" fmla="*/ 56 w 816"/>
                <a:gd name="T59" fmla="*/ 328 h 520"/>
                <a:gd name="T60" fmla="*/ 56 w 816"/>
                <a:gd name="T61" fmla="*/ 352 h 520"/>
                <a:gd name="T62" fmla="*/ 56 w 816"/>
                <a:gd name="T63" fmla="*/ 352 h 520"/>
                <a:gd name="T64" fmla="*/ 56 w 816"/>
                <a:gd name="T65" fmla="*/ 360 h 520"/>
                <a:gd name="T66" fmla="*/ 64 w 816"/>
                <a:gd name="T67" fmla="*/ 360 h 520"/>
                <a:gd name="T68" fmla="*/ 64 w 816"/>
                <a:gd name="T69" fmla="*/ 368 h 520"/>
                <a:gd name="T70" fmla="*/ 80 w 816"/>
                <a:gd name="T71" fmla="*/ 368 h 520"/>
                <a:gd name="T72" fmla="*/ 96 w 816"/>
                <a:gd name="T73" fmla="*/ 352 h 520"/>
                <a:gd name="T74" fmla="*/ 104 w 816"/>
                <a:gd name="T75" fmla="*/ 352 h 520"/>
                <a:gd name="T76" fmla="*/ 104 w 816"/>
                <a:gd name="T77" fmla="*/ 368 h 520"/>
                <a:gd name="T78" fmla="*/ 104 w 816"/>
                <a:gd name="T79" fmla="*/ 392 h 520"/>
                <a:gd name="T80" fmla="*/ 120 w 816"/>
                <a:gd name="T81" fmla="*/ 424 h 520"/>
                <a:gd name="T82" fmla="*/ 112 w 816"/>
                <a:gd name="T83" fmla="*/ 432 h 520"/>
                <a:gd name="T84" fmla="*/ 120 w 816"/>
                <a:gd name="T85" fmla="*/ 448 h 520"/>
                <a:gd name="T86" fmla="*/ 136 w 816"/>
                <a:gd name="T87" fmla="*/ 464 h 520"/>
                <a:gd name="T88" fmla="*/ 136 w 816"/>
                <a:gd name="T89" fmla="*/ 472 h 520"/>
                <a:gd name="T90" fmla="*/ 144 w 816"/>
                <a:gd name="T91" fmla="*/ 504 h 520"/>
                <a:gd name="T92" fmla="*/ 152 w 816"/>
                <a:gd name="T93" fmla="*/ 496 h 520"/>
                <a:gd name="T94" fmla="*/ 168 w 816"/>
                <a:gd name="T95" fmla="*/ 488 h 520"/>
                <a:gd name="T96" fmla="*/ 176 w 816"/>
                <a:gd name="T97" fmla="*/ 496 h 520"/>
                <a:gd name="T98" fmla="*/ 192 w 816"/>
                <a:gd name="T99" fmla="*/ 488 h 520"/>
                <a:gd name="T100" fmla="*/ 200 w 816"/>
                <a:gd name="T101" fmla="*/ 488 h 520"/>
                <a:gd name="T102" fmla="*/ 200 w 816"/>
                <a:gd name="T103" fmla="*/ 496 h 520"/>
                <a:gd name="T104" fmla="*/ 224 w 816"/>
                <a:gd name="T105" fmla="*/ 488 h 520"/>
                <a:gd name="T106" fmla="*/ 232 w 816"/>
                <a:gd name="T107" fmla="*/ 496 h 520"/>
                <a:gd name="T108" fmla="*/ 240 w 816"/>
                <a:gd name="T109" fmla="*/ 496 h 520"/>
                <a:gd name="T110" fmla="*/ 248 w 816"/>
                <a:gd name="T111" fmla="*/ 496 h 520"/>
                <a:gd name="T112" fmla="*/ 256 w 816"/>
                <a:gd name="T113" fmla="*/ 480 h 520"/>
                <a:gd name="T114" fmla="*/ 264 w 816"/>
                <a:gd name="T115" fmla="*/ 480 h 520"/>
                <a:gd name="T116" fmla="*/ 280 w 816"/>
                <a:gd name="T117" fmla="*/ 512 h 520"/>
                <a:gd name="T118" fmla="*/ 288 w 816"/>
                <a:gd name="T119" fmla="*/ 456 h 520"/>
                <a:gd name="T120" fmla="*/ 368 w 816"/>
                <a:gd name="T121" fmla="*/ 472 h 5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816"/>
                <a:gd name="T184" fmla="*/ 0 h 520"/>
                <a:gd name="T185" fmla="*/ 816 w 816"/>
                <a:gd name="T186" fmla="*/ 520 h 5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816" h="520">
                  <a:moveTo>
                    <a:pt x="368" y="472"/>
                  </a:moveTo>
                  <a:lnTo>
                    <a:pt x="568" y="496"/>
                  </a:lnTo>
                  <a:lnTo>
                    <a:pt x="784" y="520"/>
                  </a:lnTo>
                  <a:lnTo>
                    <a:pt x="816" y="112"/>
                  </a:lnTo>
                  <a:lnTo>
                    <a:pt x="696" y="112"/>
                  </a:lnTo>
                  <a:lnTo>
                    <a:pt x="328" y="56"/>
                  </a:lnTo>
                  <a:lnTo>
                    <a:pt x="88" y="16"/>
                  </a:lnTo>
                  <a:lnTo>
                    <a:pt x="16" y="0"/>
                  </a:lnTo>
                  <a:lnTo>
                    <a:pt x="0" y="96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44"/>
                  </a:lnTo>
                  <a:lnTo>
                    <a:pt x="8" y="144"/>
                  </a:lnTo>
                  <a:lnTo>
                    <a:pt x="16" y="152"/>
                  </a:lnTo>
                  <a:lnTo>
                    <a:pt x="8" y="152"/>
                  </a:lnTo>
                  <a:lnTo>
                    <a:pt x="8" y="160"/>
                  </a:lnTo>
                  <a:lnTo>
                    <a:pt x="24" y="168"/>
                  </a:lnTo>
                  <a:lnTo>
                    <a:pt x="24" y="176"/>
                  </a:lnTo>
                  <a:lnTo>
                    <a:pt x="40" y="176"/>
                  </a:lnTo>
                  <a:lnTo>
                    <a:pt x="48" y="216"/>
                  </a:lnTo>
                  <a:lnTo>
                    <a:pt x="48" y="232"/>
                  </a:lnTo>
                  <a:lnTo>
                    <a:pt x="56" y="232"/>
                  </a:lnTo>
                  <a:lnTo>
                    <a:pt x="56" y="240"/>
                  </a:lnTo>
                  <a:lnTo>
                    <a:pt x="64" y="240"/>
                  </a:lnTo>
                  <a:lnTo>
                    <a:pt x="72" y="248"/>
                  </a:lnTo>
                  <a:lnTo>
                    <a:pt x="88" y="248"/>
                  </a:lnTo>
                  <a:lnTo>
                    <a:pt x="88" y="256"/>
                  </a:lnTo>
                  <a:lnTo>
                    <a:pt x="80" y="272"/>
                  </a:lnTo>
                  <a:lnTo>
                    <a:pt x="80" y="280"/>
                  </a:lnTo>
                  <a:lnTo>
                    <a:pt x="72" y="288"/>
                  </a:lnTo>
                  <a:lnTo>
                    <a:pt x="72" y="296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8"/>
                  </a:lnTo>
                  <a:lnTo>
                    <a:pt x="56" y="328"/>
                  </a:lnTo>
                  <a:lnTo>
                    <a:pt x="56" y="344"/>
                  </a:lnTo>
                  <a:lnTo>
                    <a:pt x="56" y="352"/>
                  </a:lnTo>
                  <a:lnTo>
                    <a:pt x="56" y="360"/>
                  </a:lnTo>
                  <a:lnTo>
                    <a:pt x="64" y="360"/>
                  </a:lnTo>
                  <a:lnTo>
                    <a:pt x="64" y="368"/>
                  </a:lnTo>
                  <a:lnTo>
                    <a:pt x="80" y="368"/>
                  </a:lnTo>
                  <a:lnTo>
                    <a:pt x="96" y="352"/>
                  </a:lnTo>
                  <a:lnTo>
                    <a:pt x="104" y="352"/>
                  </a:lnTo>
                  <a:lnTo>
                    <a:pt x="104" y="368"/>
                  </a:lnTo>
                  <a:lnTo>
                    <a:pt x="104" y="376"/>
                  </a:lnTo>
                  <a:lnTo>
                    <a:pt x="104" y="392"/>
                  </a:lnTo>
                  <a:lnTo>
                    <a:pt x="112" y="408"/>
                  </a:lnTo>
                  <a:lnTo>
                    <a:pt x="120" y="424"/>
                  </a:lnTo>
                  <a:lnTo>
                    <a:pt x="120" y="432"/>
                  </a:lnTo>
                  <a:lnTo>
                    <a:pt x="112" y="432"/>
                  </a:lnTo>
                  <a:lnTo>
                    <a:pt x="112" y="440"/>
                  </a:lnTo>
                  <a:lnTo>
                    <a:pt x="120" y="448"/>
                  </a:lnTo>
                  <a:lnTo>
                    <a:pt x="128" y="448"/>
                  </a:lnTo>
                  <a:lnTo>
                    <a:pt x="136" y="464"/>
                  </a:lnTo>
                  <a:lnTo>
                    <a:pt x="136" y="472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52" y="504"/>
                  </a:lnTo>
                  <a:lnTo>
                    <a:pt x="152" y="496"/>
                  </a:lnTo>
                  <a:lnTo>
                    <a:pt x="160" y="488"/>
                  </a:lnTo>
                  <a:lnTo>
                    <a:pt x="168" y="488"/>
                  </a:lnTo>
                  <a:lnTo>
                    <a:pt x="176" y="496"/>
                  </a:lnTo>
                  <a:lnTo>
                    <a:pt x="184" y="496"/>
                  </a:lnTo>
                  <a:lnTo>
                    <a:pt x="192" y="488"/>
                  </a:lnTo>
                  <a:lnTo>
                    <a:pt x="200" y="488"/>
                  </a:lnTo>
                  <a:lnTo>
                    <a:pt x="200" y="496"/>
                  </a:lnTo>
                  <a:lnTo>
                    <a:pt x="208" y="496"/>
                  </a:lnTo>
                  <a:lnTo>
                    <a:pt x="224" y="488"/>
                  </a:lnTo>
                  <a:lnTo>
                    <a:pt x="232" y="496"/>
                  </a:lnTo>
                  <a:lnTo>
                    <a:pt x="240" y="496"/>
                  </a:lnTo>
                  <a:lnTo>
                    <a:pt x="248" y="496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96"/>
                  </a:lnTo>
                  <a:lnTo>
                    <a:pt x="280" y="512"/>
                  </a:lnTo>
                  <a:lnTo>
                    <a:pt x="288" y="456"/>
                  </a:lnTo>
                  <a:lnTo>
                    <a:pt x="368" y="47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Freeform 114"/>
            <p:cNvSpPr>
              <a:spLocks/>
            </p:cNvSpPr>
            <p:nvPr/>
          </p:nvSpPr>
          <p:spPr bwMode="auto">
            <a:xfrm>
              <a:off x="2548325" y="2293744"/>
              <a:ext cx="1003911" cy="747633"/>
            </a:xfrm>
            <a:custGeom>
              <a:avLst/>
              <a:gdLst>
                <a:gd name="T0" fmla="*/ 432 w 584"/>
                <a:gd name="T1" fmla="*/ 456 h 464"/>
                <a:gd name="T2" fmla="*/ 248 w 584"/>
                <a:gd name="T3" fmla="*/ 440 h 464"/>
                <a:gd name="T4" fmla="*/ 48 w 584"/>
                <a:gd name="T5" fmla="*/ 416 h 464"/>
                <a:gd name="T6" fmla="*/ 0 w 584"/>
                <a:gd name="T7" fmla="*/ 408 h 464"/>
                <a:gd name="T8" fmla="*/ 0 w 584"/>
                <a:gd name="T9" fmla="*/ 408 h 464"/>
                <a:gd name="T10" fmla="*/ 56 w 584"/>
                <a:gd name="T11" fmla="*/ 0 h 464"/>
                <a:gd name="T12" fmla="*/ 56 w 584"/>
                <a:gd name="T13" fmla="*/ 0 h 464"/>
                <a:gd name="T14" fmla="*/ 248 w 584"/>
                <a:gd name="T15" fmla="*/ 24 h 464"/>
                <a:gd name="T16" fmla="*/ 384 w 584"/>
                <a:gd name="T17" fmla="*/ 40 h 464"/>
                <a:gd name="T18" fmla="*/ 424 w 584"/>
                <a:gd name="T19" fmla="*/ 40 h 464"/>
                <a:gd name="T20" fmla="*/ 424 w 584"/>
                <a:gd name="T21" fmla="*/ 40 h 464"/>
                <a:gd name="T22" fmla="*/ 584 w 584"/>
                <a:gd name="T23" fmla="*/ 56 h 464"/>
                <a:gd name="T24" fmla="*/ 584 w 584"/>
                <a:gd name="T25" fmla="*/ 56 h 464"/>
                <a:gd name="T26" fmla="*/ 576 w 584"/>
                <a:gd name="T27" fmla="*/ 152 h 464"/>
                <a:gd name="T28" fmla="*/ 552 w 584"/>
                <a:gd name="T29" fmla="*/ 464 h 464"/>
                <a:gd name="T30" fmla="*/ 552 w 584"/>
                <a:gd name="T31" fmla="*/ 464 h 464"/>
                <a:gd name="T32" fmla="*/ 480 w 584"/>
                <a:gd name="T33" fmla="*/ 456 h 464"/>
                <a:gd name="T34" fmla="*/ 432 w 584"/>
                <a:gd name="T35" fmla="*/ 456 h 4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84"/>
                <a:gd name="T55" fmla="*/ 0 h 464"/>
                <a:gd name="T56" fmla="*/ 584 w 584"/>
                <a:gd name="T57" fmla="*/ 464 h 4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84" h="464">
                  <a:moveTo>
                    <a:pt x="432" y="456"/>
                  </a:moveTo>
                  <a:lnTo>
                    <a:pt x="248" y="440"/>
                  </a:lnTo>
                  <a:lnTo>
                    <a:pt x="48" y="416"/>
                  </a:lnTo>
                  <a:lnTo>
                    <a:pt x="0" y="408"/>
                  </a:lnTo>
                  <a:lnTo>
                    <a:pt x="56" y="0"/>
                  </a:lnTo>
                  <a:lnTo>
                    <a:pt x="248" y="24"/>
                  </a:lnTo>
                  <a:lnTo>
                    <a:pt x="384" y="40"/>
                  </a:lnTo>
                  <a:lnTo>
                    <a:pt x="424" y="40"/>
                  </a:lnTo>
                  <a:lnTo>
                    <a:pt x="584" y="56"/>
                  </a:lnTo>
                  <a:lnTo>
                    <a:pt x="576" y="152"/>
                  </a:lnTo>
                  <a:lnTo>
                    <a:pt x="552" y="464"/>
                  </a:lnTo>
                  <a:lnTo>
                    <a:pt x="480" y="456"/>
                  </a:lnTo>
                  <a:lnTo>
                    <a:pt x="432" y="4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115"/>
            <p:cNvSpPr>
              <a:spLocks/>
            </p:cNvSpPr>
            <p:nvPr/>
          </p:nvSpPr>
          <p:spPr bwMode="auto">
            <a:xfrm>
              <a:off x="3359565" y="1056281"/>
              <a:ext cx="911197" cy="541390"/>
            </a:xfrm>
            <a:custGeom>
              <a:avLst/>
              <a:gdLst>
                <a:gd name="T0" fmla="*/ 0 w 529"/>
                <a:gd name="T1" fmla="*/ 312 h 336"/>
                <a:gd name="T2" fmla="*/ 0 w 529"/>
                <a:gd name="T3" fmla="*/ 304 h 336"/>
                <a:gd name="T4" fmla="*/ 0 w 529"/>
                <a:gd name="T5" fmla="*/ 288 h 336"/>
                <a:gd name="T6" fmla="*/ 16 w 529"/>
                <a:gd name="T7" fmla="*/ 96 h 336"/>
                <a:gd name="T8" fmla="*/ 24 w 529"/>
                <a:gd name="T9" fmla="*/ 0 h 336"/>
                <a:gd name="T10" fmla="*/ 24 w 529"/>
                <a:gd name="T11" fmla="*/ 8 h 336"/>
                <a:gd name="T12" fmla="*/ 32 w 529"/>
                <a:gd name="T13" fmla="*/ 8 h 336"/>
                <a:gd name="T14" fmla="*/ 280 w 529"/>
                <a:gd name="T15" fmla="*/ 16 h 336"/>
                <a:gd name="T16" fmla="*/ 441 w 529"/>
                <a:gd name="T17" fmla="*/ 24 h 336"/>
                <a:gd name="T18" fmla="*/ 473 w 529"/>
                <a:gd name="T19" fmla="*/ 24 h 336"/>
                <a:gd name="T20" fmla="*/ 481 w 529"/>
                <a:gd name="T21" fmla="*/ 24 h 336"/>
                <a:gd name="T22" fmla="*/ 481 w 529"/>
                <a:gd name="T23" fmla="*/ 24 h 336"/>
                <a:gd name="T24" fmla="*/ 489 w 529"/>
                <a:gd name="T25" fmla="*/ 56 h 336"/>
                <a:gd name="T26" fmla="*/ 489 w 529"/>
                <a:gd name="T27" fmla="*/ 56 h 336"/>
                <a:gd name="T28" fmla="*/ 489 w 529"/>
                <a:gd name="T29" fmla="*/ 72 h 336"/>
                <a:gd name="T30" fmla="*/ 489 w 529"/>
                <a:gd name="T31" fmla="*/ 112 h 336"/>
                <a:gd name="T32" fmla="*/ 489 w 529"/>
                <a:gd name="T33" fmla="*/ 136 h 336"/>
                <a:gd name="T34" fmla="*/ 497 w 529"/>
                <a:gd name="T35" fmla="*/ 144 h 336"/>
                <a:gd name="T36" fmla="*/ 497 w 529"/>
                <a:gd name="T37" fmla="*/ 144 h 336"/>
                <a:gd name="T38" fmla="*/ 505 w 529"/>
                <a:gd name="T39" fmla="*/ 152 h 336"/>
                <a:gd name="T40" fmla="*/ 505 w 529"/>
                <a:gd name="T41" fmla="*/ 184 h 336"/>
                <a:gd name="T42" fmla="*/ 505 w 529"/>
                <a:gd name="T43" fmla="*/ 200 h 336"/>
                <a:gd name="T44" fmla="*/ 505 w 529"/>
                <a:gd name="T45" fmla="*/ 216 h 336"/>
                <a:gd name="T46" fmla="*/ 505 w 529"/>
                <a:gd name="T47" fmla="*/ 224 h 336"/>
                <a:gd name="T48" fmla="*/ 505 w 529"/>
                <a:gd name="T49" fmla="*/ 224 h 336"/>
                <a:gd name="T50" fmla="*/ 513 w 529"/>
                <a:gd name="T51" fmla="*/ 240 h 336"/>
                <a:gd name="T52" fmla="*/ 513 w 529"/>
                <a:gd name="T53" fmla="*/ 240 h 336"/>
                <a:gd name="T54" fmla="*/ 513 w 529"/>
                <a:gd name="T55" fmla="*/ 256 h 336"/>
                <a:gd name="T56" fmla="*/ 513 w 529"/>
                <a:gd name="T57" fmla="*/ 280 h 336"/>
                <a:gd name="T58" fmla="*/ 513 w 529"/>
                <a:gd name="T59" fmla="*/ 280 h 336"/>
                <a:gd name="T60" fmla="*/ 521 w 529"/>
                <a:gd name="T61" fmla="*/ 288 h 336"/>
                <a:gd name="T62" fmla="*/ 529 w 529"/>
                <a:gd name="T63" fmla="*/ 304 h 336"/>
                <a:gd name="T64" fmla="*/ 529 w 529"/>
                <a:gd name="T65" fmla="*/ 304 h 336"/>
                <a:gd name="T66" fmla="*/ 529 w 529"/>
                <a:gd name="T67" fmla="*/ 328 h 336"/>
                <a:gd name="T68" fmla="*/ 529 w 529"/>
                <a:gd name="T69" fmla="*/ 336 h 336"/>
                <a:gd name="T70" fmla="*/ 505 w 529"/>
                <a:gd name="T71" fmla="*/ 336 h 336"/>
                <a:gd name="T72" fmla="*/ 296 w 529"/>
                <a:gd name="T73" fmla="*/ 328 h 336"/>
                <a:gd name="T74" fmla="*/ 16 w 529"/>
                <a:gd name="T75" fmla="*/ 312 h 336"/>
                <a:gd name="T76" fmla="*/ 0 w 529"/>
                <a:gd name="T77" fmla="*/ 312 h 3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29"/>
                <a:gd name="T118" fmla="*/ 0 h 336"/>
                <a:gd name="T119" fmla="*/ 529 w 529"/>
                <a:gd name="T120" fmla="*/ 336 h 3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29" h="336">
                  <a:moveTo>
                    <a:pt x="0" y="312"/>
                  </a:moveTo>
                  <a:lnTo>
                    <a:pt x="0" y="304"/>
                  </a:lnTo>
                  <a:lnTo>
                    <a:pt x="0" y="288"/>
                  </a:lnTo>
                  <a:lnTo>
                    <a:pt x="16" y="96"/>
                  </a:lnTo>
                  <a:lnTo>
                    <a:pt x="24" y="0"/>
                  </a:lnTo>
                  <a:lnTo>
                    <a:pt x="24" y="8"/>
                  </a:lnTo>
                  <a:lnTo>
                    <a:pt x="32" y="8"/>
                  </a:lnTo>
                  <a:lnTo>
                    <a:pt x="280" y="16"/>
                  </a:lnTo>
                  <a:lnTo>
                    <a:pt x="441" y="24"/>
                  </a:lnTo>
                  <a:lnTo>
                    <a:pt x="473" y="24"/>
                  </a:lnTo>
                  <a:lnTo>
                    <a:pt x="481" y="24"/>
                  </a:lnTo>
                  <a:lnTo>
                    <a:pt x="489" y="56"/>
                  </a:lnTo>
                  <a:lnTo>
                    <a:pt x="489" y="72"/>
                  </a:lnTo>
                  <a:lnTo>
                    <a:pt x="489" y="112"/>
                  </a:lnTo>
                  <a:lnTo>
                    <a:pt x="489" y="136"/>
                  </a:lnTo>
                  <a:lnTo>
                    <a:pt x="497" y="144"/>
                  </a:lnTo>
                  <a:lnTo>
                    <a:pt x="505" y="152"/>
                  </a:lnTo>
                  <a:lnTo>
                    <a:pt x="505" y="184"/>
                  </a:lnTo>
                  <a:lnTo>
                    <a:pt x="505" y="200"/>
                  </a:lnTo>
                  <a:lnTo>
                    <a:pt x="505" y="216"/>
                  </a:lnTo>
                  <a:lnTo>
                    <a:pt x="505" y="224"/>
                  </a:lnTo>
                  <a:lnTo>
                    <a:pt x="513" y="240"/>
                  </a:lnTo>
                  <a:lnTo>
                    <a:pt x="513" y="256"/>
                  </a:lnTo>
                  <a:lnTo>
                    <a:pt x="513" y="280"/>
                  </a:lnTo>
                  <a:lnTo>
                    <a:pt x="521" y="288"/>
                  </a:lnTo>
                  <a:lnTo>
                    <a:pt x="529" y="304"/>
                  </a:lnTo>
                  <a:lnTo>
                    <a:pt x="529" y="328"/>
                  </a:lnTo>
                  <a:lnTo>
                    <a:pt x="529" y="336"/>
                  </a:lnTo>
                  <a:lnTo>
                    <a:pt x="505" y="336"/>
                  </a:lnTo>
                  <a:lnTo>
                    <a:pt x="296" y="328"/>
                  </a:lnTo>
                  <a:lnTo>
                    <a:pt x="1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" name="Freeform 116"/>
            <p:cNvSpPr>
              <a:spLocks/>
            </p:cNvSpPr>
            <p:nvPr/>
          </p:nvSpPr>
          <p:spPr bwMode="auto">
            <a:xfrm>
              <a:off x="3319003" y="1559679"/>
              <a:ext cx="964797" cy="618731"/>
            </a:xfrm>
            <a:custGeom>
              <a:avLst/>
              <a:gdLst>
                <a:gd name="T0" fmla="*/ 432 w 561"/>
                <a:gd name="T1" fmla="*/ 336 h 384"/>
                <a:gd name="T2" fmla="*/ 440 w 561"/>
                <a:gd name="T3" fmla="*/ 344 h 384"/>
                <a:gd name="T4" fmla="*/ 456 w 561"/>
                <a:gd name="T5" fmla="*/ 328 h 384"/>
                <a:gd name="T6" fmla="*/ 497 w 561"/>
                <a:gd name="T7" fmla="*/ 328 h 384"/>
                <a:gd name="T8" fmla="*/ 505 w 561"/>
                <a:gd name="T9" fmla="*/ 336 h 384"/>
                <a:gd name="T10" fmla="*/ 513 w 561"/>
                <a:gd name="T11" fmla="*/ 344 h 384"/>
                <a:gd name="T12" fmla="*/ 529 w 561"/>
                <a:gd name="T13" fmla="*/ 344 h 384"/>
                <a:gd name="T14" fmla="*/ 553 w 561"/>
                <a:gd name="T15" fmla="*/ 376 h 384"/>
                <a:gd name="T16" fmla="*/ 561 w 561"/>
                <a:gd name="T17" fmla="*/ 384 h 384"/>
                <a:gd name="T18" fmla="*/ 561 w 561"/>
                <a:gd name="T19" fmla="*/ 376 h 384"/>
                <a:gd name="T20" fmla="*/ 553 w 561"/>
                <a:gd name="T21" fmla="*/ 360 h 384"/>
                <a:gd name="T22" fmla="*/ 545 w 561"/>
                <a:gd name="T23" fmla="*/ 344 h 384"/>
                <a:gd name="T24" fmla="*/ 561 w 561"/>
                <a:gd name="T25" fmla="*/ 296 h 384"/>
                <a:gd name="T26" fmla="*/ 545 w 561"/>
                <a:gd name="T27" fmla="*/ 296 h 384"/>
                <a:gd name="T28" fmla="*/ 545 w 561"/>
                <a:gd name="T29" fmla="*/ 288 h 384"/>
                <a:gd name="T30" fmla="*/ 553 w 561"/>
                <a:gd name="T31" fmla="*/ 288 h 384"/>
                <a:gd name="T32" fmla="*/ 545 w 561"/>
                <a:gd name="T33" fmla="*/ 272 h 384"/>
                <a:gd name="T34" fmla="*/ 545 w 561"/>
                <a:gd name="T35" fmla="*/ 264 h 384"/>
                <a:gd name="T36" fmla="*/ 561 w 561"/>
                <a:gd name="T37" fmla="*/ 264 h 384"/>
                <a:gd name="T38" fmla="*/ 561 w 561"/>
                <a:gd name="T39" fmla="*/ 80 h 384"/>
                <a:gd name="T40" fmla="*/ 537 w 561"/>
                <a:gd name="T41" fmla="*/ 64 h 384"/>
                <a:gd name="T42" fmla="*/ 529 w 561"/>
                <a:gd name="T43" fmla="*/ 48 h 384"/>
                <a:gd name="T44" fmla="*/ 537 w 561"/>
                <a:gd name="T45" fmla="*/ 40 h 384"/>
                <a:gd name="T46" fmla="*/ 553 w 561"/>
                <a:gd name="T47" fmla="*/ 24 h 384"/>
                <a:gd name="T48" fmla="*/ 553 w 561"/>
                <a:gd name="T49" fmla="*/ 16 h 384"/>
                <a:gd name="T50" fmla="*/ 529 w 561"/>
                <a:gd name="T51" fmla="*/ 24 h 384"/>
                <a:gd name="T52" fmla="*/ 40 w 561"/>
                <a:gd name="T53" fmla="*/ 0 h 384"/>
                <a:gd name="T54" fmla="*/ 24 w 561"/>
                <a:gd name="T55" fmla="*/ 0 h 384"/>
                <a:gd name="T56" fmla="*/ 16 w 561"/>
                <a:gd name="T57" fmla="*/ 96 h 384"/>
                <a:gd name="T58" fmla="*/ 0 w 561"/>
                <a:gd name="T59" fmla="*/ 296 h 384"/>
                <a:gd name="T60" fmla="*/ 208 w 561"/>
                <a:gd name="T61" fmla="*/ 304 h 384"/>
                <a:gd name="T62" fmla="*/ 400 w 561"/>
                <a:gd name="T63" fmla="*/ 312 h 38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61"/>
                <a:gd name="T97" fmla="*/ 0 h 384"/>
                <a:gd name="T98" fmla="*/ 561 w 561"/>
                <a:gd name="T99" fmla="*/ 384 h 38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61" h="384">
                  <a:moveTo>
                    <a:pt x="400" y="312"/>
                  </a:moveTo>
                  <a:lnTo>
                    <a:pt x="432" y="336"/>
                  </a:lnTo>
                  <a:lnTo>
                    <a:pt x="440" y="344"/>
                  </a:lnTo>
                  <a:lnTo>
                    <a:pt x="448" y="336"/>
                  </a:lnTo>
                  <a:lnTo>
                    <a:pt x="456" y="328"/>
                  </a:lnTo>
                  <a:lnTo>
                    <a:pt x="497" y="328"/>
                  </a:lnTo>
                  <a:lnTo>
                    <a:pt x="505" y="336"/>
                  </a:lnTo>
                  <a:lnTo>
                    <a:pt x="513" y="344"/>
                  </a:lnTo>
                  <a:lnTo>
                    <a:pt x="521" y="344"/>
                  </a:lnTo>
                  <a:lnTo>
                    <a:pt x="529" y="344"/>
                  </a:lnTo>
                  <a:lnTo>
                    <a:pt x="545" y="360"/>
                  </a:lnTo>
                  <a:lnTo>
                    <a:pt x="553" y="376"/>
                  </a:lnTo>
                  <a:lnTo>
                    <a:pt x="553" y="384"/>
                  </a:lnTo>
                  <a:lnTo>
                    <a:pt x="561" y="384"/>
                  </a:lnTo>
                  <a:lnTo>
                    <a:pt x="561" y="376"/>
                  </a:lnTo>
                  <a:lnTo>
                    <a:pt x="553" y="360"/>
                  </a:lnTo>
                  <a:lnTo>
                    <a:pt x="545" y="344"/>
                  </a:lnTo>
                  <a:lnTo>
                    <a:pt x="545" y="336"/>
                  </a:lnTo>
                  <a:lnTo>
                    <a:pt x="561" y="296"/>
                  </a:lnTo>
                  <a:lnTo>
                    <a:pt x="545" y="296"/>
                  </a:lnTo>
                  <a:lnTo>
                    <a:pt x="545" y="288"/>
                  </a:lnTo>
                  <a:lnTo>
                    <a:pt x="553" y="288"/>
                  </a:lnTo>
                  <a:lnTo>
                    <a:pt x="553" y="280"/>
                  </a:lnTo>
                  <a:lnTo>
                    <a:pt x="545" y="272"/>
                  </a:lnTo>
                  <a:lnTo>
                    <a:pt x="545" y="264"/>
                  </a:lnTo>
                  <a:lnTo>
                    <a:pt x="561" y="264"/>
                  </a:lnTo>
                  <a:lnTo>
                    <a:pt x="561" y="80"/>
                  </a:lnTo>
                  <a:lnTo>
                    <a:pt x="553" y="80"/>
                  </a:lnTo>
                  <a:lnTo>
                    <a:pt x="537" y="64"/>
                  </a:lnTo>
                  <a:lnTo>
                    <a:pt x="529" y="56"/>
                  </a:lnTo>
                  <a:lnTo>
                    <a:pt x="529" y="48"/>
                  </a:lnTo>
                  <a:lnTo>
                    <a:pt x="537" y="48"/>
                  </a:lnTo>
                  <a:lnTo>
                    <a:pt x="537" y="40"/>
                  </a:lnTo>
                  <a:lnTo>
                    <a:pt x="553" y="24"/>
                  </a:lnTo>
                  <a:lnTo>
                    <a:pt x="545" y="24"/>
                  </a:lnTo>
                  <a:lnTo>
                    <a:pt x="553" y="16"/>
                  </a:lnTo>
                  <a:lnTo>
                    <a:pt x="553" y="24"/>
                  </a:lnTo>
                  <a:lnTo>
                    <a:pt x="529" y="24"/>
                  </a:lnTo>
                  <a:lnTo>
                    <a:pt x="320" y="16"/>
                  </a:lnTo>
                  <a:lnTo>
                    <a:pt x="40" y="0"/>
                  </a:lnTo>
                  <a:lnTo>
                    <a:pt x="24" y="0"/>
                  </a:lnTo>
                  <a:lnTo>
                    <a:pt x="16" y="96"/>
                  </a:lnTo>
                  <a:lnTo>
                    <a:pt x="0" y="296"/>
                  </a:lnTo>
                  <a:lnTo>
                    <a:pt x="8" y="296"/>
                  </a:lnTo>
                  <a:lnTo>
                    <a:pt x="208" y="304"/>
                  </a:lnTo>
                  <a:lnTo>
                    <a:pt x="352" y="312"/>
                  </a:lnTo>
                  <a:lnTo>
                    <a:pt x="40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3" name="Freeform 117"/>
            <p:cNvSpPr>
              <a:spLocks/>
            </p:cNvSpPr>
            <p:nvPr/>
          </p:nvSpPr>
          <p:spPr bwMode="auto">
            <a:xfrm>
              <a:off x="3276991" y="2035940"/>
              <a:ext cx="1144429" cy="529179"/>
            </a:xfrm>
            <a:custGeom>
              <a:avLst/>
              <a:gdLst>
                <a:gd name="T0" fmla="*/ 665 w 665"/>
                <a:gd name="T1" fmla="*/ 328 h 328"/>
                <a:gd name="T2" fmla="*/ 649 w 665"/>
                <a:gd name="T3" fmla="*/ 304 h 328"/>
                <a:gd name="T4" fmla="*/ 649 w 665"/>
                <a:gd name="T5" fmla="*/ 304 h 328"/>
                <a:gd name="T6" fmla="*/ 641 w 665"/>
                <a:gd name="T7" fmla="*/ 296 h 328"/>
                <a:gd name="T8" fmla="*/ 641 w 665"/>
                <a:gd name="T9" fmla="*/ 296 h 328"/>
                <a:gd name="T10" fmla="*/ 641 w 665"/>
                <a:gd name="T11" fmla="*/ 288 h 328"/>
                <a:gd name="T12" fmla="*/ 633 w 665"/>
                <a:gd name="T13" fmla="*/ 264 h 328"/>
                <a:gd name="T14" fmla="*/ 625 w 665"/>
                <a:gd name="T15" fmla="*/ 264 h 328"/>
                <a:gd name="T16" fmla="*/ 625 w 665"/>
                <a:gd name="T17" fmla="*/ 232 h 328"/>
                <a:gd name="T18" fmla="*/ 625 w 665"/>
                <a:gd name="T19" fmla="*/ 224 h 328"/>
                <a:gd name="T20" fmla="*/ 625 w 665"/>
                <a:gd name="T21" fmla="*/ 216 h 328"/>
                <a:gd name="T22" fmla="*/ 625 w 665"/>
                <a:gd name="T23" fmla="*/ 216 h 328"/>
                <a:gd name="T24" fmla="*/ 625 w 665"/>
                <a:gd name="T25" fmla="*/ 208 h 328"/>
                <a:gd name="T26" fmla="*/ 625 w 665"/>
                <a:gd name="T27" fmla="*/ 208 h 328"/>
                <a:gd name="T28" fmla="*/ 617 w 665"/>
                <a:gd name="T29" fmla="*/ 184 h 328"/>
                <a:gd name="T30" fmla="*/ 617 w 665"/>
                <a:gd name="T31" fmla="*/ 176 h 328"/>
                <a:gd name="T32" fmla="*/ 609 w 665"/>
                <a:gd name="T33" fmla="*/ 176 h 328"/>
                <a:gd name="T34" fmla="*/ 609 w 665"/>
                <a:gd name="T35" fmla="*/ 160 h 328"/>
                <a:gd name="T36" fmla="*/ 609 w 665"/>
                <a:gd name="T37" fmla="*/ 128 h 328"/>
                <a:gd name="T38" fmla="*/ 593 w 665"/>
                <a:gd name="T39" fmla="*/ 120 h 328"/>
                <a:gd name="T40" fmla="*/ 585 w 665"/>
                <a:gd name="T41" fmla="*/ 112 h 328"/>
                <a:gd name="T42" fmla="*/ 585 w 665"/>
                <a:gd name="T43" fmla="*/ 104 h 328"/>
                <a:gd name="T44" fmla="*/ 585 w 665"/>
                <a:gd name="T45" fmla="*/ 104 h 328"/>
                <a:gd name="T46" fmla="*/ 585 w 665"/>
                <a:gd name="T47" fmla="*/ 96 h 328"/>
                <a:gd name="T48" fmla="*/ 585 w 665"/>
                <a:gd name="T49" fmla="*/ 88 h 328"/>
                <a:gd name="T50" fmla="*/ 585 w 665"/>
                <a:gd name="T51" fmla="*/ 88 h 328"/>
                <a:gd name="T52" fmla="*/ 585 w 665"/>
                <a:gd name="T53" fmla="*/ 88 h 328"/>
                <a:gd name="T54" fmla="*/ 569 w 665"/>
                <a:gd name="T55" fmla="*/ 72 h 328"/>
                <a:gd name="T56" fmla="*/ 569 w 665"/>
                <a:gd name="T57" fmla="*/ 64 h 328"/>
                <a:gd name="T58" fmla="*/ 553 w 665"/>
                <a:gd name="T59" fmla="*/ 48 h 328"/>
                <a:gd name="T60" fmla="*/ 545 w 665"/>
                <a:gd name="T61" fmla="*/ 48 h 328"/>
                <a:gd name="T62" fmla="*/ 537 w 665"/>
                <a:gd name="T63" fmla="*/ 48 h 328"/>
                <a:gd name="T64" fmla="*/ 529 w 665"/>
                <a:gd name="T65" fmla="*/ 40 h 328"/>
                <a:gd name="T66" fmla="*/ 529 w 665"/>
                <a:gd name="T67" fmla="*/ 40 h 328"/>
                <a:gd name="T68" fmla="*/ 521 w 665"/>
                <a:gd name="T69" fmla="*/ 32 h 328"/>
                <a:gd name="T70" fmla="*/ 521 w 665"/>
                <a:gd name="T71" fmla="*/ 32 h 328"/>
                <a:gd name="T72" fmla="*/ 480 w 665"/>
                <a:gd name="T73" fmla="*/ 32 h 328"/>
                <a:gd name="T74" fmla="*/ 480 w 665"/>
                <a:gd name="T75" fmla="*/ 32 h 328"/>
                <a:gd name="T76" fmla="*/ 472 w 665"/>
                <a:gd name="T77" fmla="*/ 40 h 328"/>
                <a:gd name="T78" fmla="*/ 464 w 665"/>
                <a:gd name="T79" fmla="*/ 48 h 328"/>
                <a:gd name="T80" fmla="*/ 464 w 665"/>
                <a:gd name="T81" fmla="*/ 48 h 328"/>
                <a:gd name="T82" fmla="*/ 456 w 665"/>
                <a:gd name="T83" fmla="*/ 40 h 328"/>
                <a:gd name="T84" fmla="*/ 424 w 665"/>
                <a:gd name="T85" fmla="*/ 16 h 328"/>
                <a:gd name="T86" fmla="*/ 424 w 665"/>
                <a:gd name="T87" fmla="*/ 16 h 328"/>
                <a:gd name="T88" fmla="*/ 303 w 665"/>
                <a:gd name="T89" fmla="*/ 12 h 328"/>
                <a:gd name="T90" fmla="*/ 55 w 665"/>
                <a:gd name="T91" fmla="*/ 0 h 328"/>
                <a:gd name="T92" fmla="*/ 24 w 665"/>
                <a:gd name="T93" fmla="*/ 0 h 328"/>
                <a:gd name="T94" fmla="*/ 24 w 665"/>
                <a:gd name="T95" fmla="*/ 0 h 328"/>
                <a:gd name="T96" fmla="*/ 0 w 665"/>
                <a:gd name="T97" fmla="*/ 200 h 328"/>
                <a:gd name="T98" fmla="*/ 0 w 665"/>
                <a:gd name="T99" fmla="*/ 200 h 328"/>
                <a:gd name="T100" fmla="*/ 160 w 665"/>
                <a:gd name="T101" fmla="*/ 216 h 328"/>
                <a:gd name="T102" fmla="*/ 160 w 665"/>
                <a:gd name="T103" fmla="*/ 216 h 328"/>
                <a:gd name="T104" fmla="*/ 152 w 665"/>
                <a:gd name="T105" fmla="*/ 312 h 328"/>
                <a:gd name="T106" fmla="*/ 152 w 665"/>
                <a:gd name="T107" fmla="*/ 312 h 328"/>
                <a:gd name="T108" fmla="*/ 184 w 665"/>
                <a:gd name="T109" fmla="*/ 320 h 328"/>
                <a:gd name="T110" fmla="*/ 424 w 665"/>
                <a:gd name="T111" fmla="*/ 328 h 328"/>
                <a:gd name="T112" fmla="*/ 649 w 665"/>
                <a:gd name="T113" fmla="*/ 328 h 328"/>
                <a:gd name="T114" fmla="*/ 665 w 665"/>
                <a:gd name="T115" fmla="*/ 328 h 3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665"/>
                <a:gd name="T175" fmla="*/ 0 h 328"/>
                <a:gd name="T176" fmla="*/ 665 w 665"/>
                <a:gd name="T177" fmla="*/ 328 h 32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665" h="328">
                  <a:moveTo>
                    <a:pt x="665" y="328"/>
                  </a:moveTo>
                  <a:lnTo>
                    <a:pt x="649" y="304"/>
                  </a:lnTo>
                  <a:lnTo>
                    <a:pt x="641" y="296"/>
                  </a:lnTo>
                  <a:lnTo>
                    <a:pt x="641" y="288"/>
                  </a:lnTo>
                  <a:lnTo>
                    <a:pt x="633" y="264"/>
                  </a:lnTo>
                  <a:lnTo>
                    <a:pt x="625" y="264"/>
                  </a:lnTo>
                  <a:lnTo>
                    <a:pt x="625" y="232"/>
                  </a:lnTo>
                  <a:lnTo>
                    <a:pt x="625" y="224"/>
                  </a:lnTo>
                  <a:lnTo>
                    <a:pt x="625" y="216"/>
                  </a:lnTo>
                  <a:lnTo>
                    <a:pt x="625" y="208"/>
                  </a:lnTo>
                  <a:lnTo>
                    <a:pt x="617" y="184"/>
                  </a:lnTo>
                  <a:lnTo>
                    <a:pt x="617" y="176"/>
                  </a:lnTo>
                  <a:lnTo>
                    <a:pt x="609" y="176"/>
                  </a:lnTo>
                  <a:lnTo>
                    <a:pt x="609" y="160"/>
                  </a:lnTo>
                  <a:lnTo>
                    <a:pt x="609" y="128"/>
                  </a:lnTo>
                  <a:lnTo>
                    <a:pt x="593" y="120"/>
                  </a:lnTo>
                  <a:lnTo>
                    <a:pt x="585" y="112"/>
                  </a:lnTo>
                  <a:lnTo>
                    <a:pt x="585" y="104"/>
                  </a:lnTo>
                  <a:lnTo>
                    <a:pt x="585" y="96"/>
                  </a:lnTo>
                  <a:lnTo>
                    <a:pt x="585" y="88"/>
                  </a:lnTo>
                  <a:lnTo>
                    <a:pt x="569" y="72"/>
                  </a:lnTo>
                  <a:lnTo>
                    <a:pt x="569" y="64"/>
                  </a:lnTo>
                  <a:lnTo>
                    <a:pt x="553" y="48"/>
                  </a:lnTo>
                  <a:lnTo>
                    <a:pt x="545" y="48"/>
                  </a:lnTo>
                  <a:lnTo>
                    <a:pt x="537" y="48"/>
                  </a:lnTo>
                  <a:lnTo>
                    <a:pt x="529" y="40"/>
                  </a:lnTo>
                  <a:lnTo>
                    <a:pt x="521" y="32"/>
                  </a:lnTo>
                  <a:lnTo>
                    <a:pt x="480" y="32"/>
                  </a:lnTo>
                  <a:lnTo>
                    <a:pt x="472" y="40"/>
                  </a:lnTo>
                  <a:lnTo>
                    <a:pt x="464" y="48"/>
                  </a:lnTo>
                  <a:lnTo>
                    <a:pt x="456" y="40"/>
                  </a:lnTo>
                  <a:lnTo>
                    <a:pt x="424" y="16"/>
                  </a:lnTo>
                  <a:lnTo>
                    <a:pt x="303" y="12"/>
                  </a:lnTo>
                  <a:lnTo>
                    <a:pt x="55" y="0"/>
                  </a:lnTo>
                  <a:lnTo>
                    <a:pt x="24" y="0"/>
                  </a:lnTo>
                  <a:lnTo>
                    <a:pt x="0" y="200"/>
                  </a:lnTo>
                  <a:lnTo>
                    <a:pt x="160" y="216"/>
                  </a:lnTo>
                  <a:lnTo>
                    <a:pt x="152" y="312"/>
                  </a:lnTo>
                  <a:lnTo>
                    <a:pt x="184" y="320"/>
                  </a:lnTo>
                  <a:lnTo>
                    <a:pt x="424" y="328"/>
                  </a:lnTo>
                  <a:lnTo>
                    <a:pt x="649" y="328"/>
                  </a:lnTo>
                  <a:lnTo>
                    <a:pt x="665" y="3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" name="Freeform 118"/>
            <p:cNvSpPr>
              <a:spLocks/>
            </p:cNvSpPr>
            <p:nvPr/>
          </p:nvSpPr>
          <p:spPr bwMode="auto">
            <a:xfrm>
              <a:off x="3497186" y="2539336"/>
              <a:ext cx="1021294" cy="515609"/>
            </a:xfrm>
            <a:custGeom>
              <a:avLst/>
              <a:gdLst>
                <a:gd name="T0" fmla="*/ 0 w 593"/>
                <a:gd name="T1" fmla="*/ 312 h 320"/>
                <a:gd name="T2" fmla="*/ 24 w 593"/>
                <a:gd name="T3" fmla="*/ 0 h 320"/>
                <a:gd name="T4" fmla="*/ 24 w 593"/>
                <a:gd name="T5" fmla="*/ 0 h 320"/>
                <a:gd name="T6" fmla="*/ 56 w 593"/>
                <a:gd name="T7" fmla="*/ 8 h 320"/>
                <a:gd name="T8" fmla="*/ 296 w 593"/>
                <a:gd name="T9" fmla="*/ 16 h 320"/>
                <a:gd name="T10" fmla="*/ 521 w 593"/>
                <a:gd name="T11" fmla="*/ 16 h 320"/>
                <a:gd name="T12" fmla="*/ 537 w 593"/>
                <a:gd name="T13" fmla="*/ 16 h 320"/>
                <a:gd name="T14" fmla="*/ 529 w 593"/>
                <a:gd name="T15" fmla="*/ 16 h 320"/>
                <a:gd name="T16" fmla="*/ 545 w 593"/>
                <a:gd name="T17" fmla="*/ 24 h 320"/>
                <a:gd name="T18" fmla="*/ 553 w 593"/>
                <a:gd name="T19" fmla="*/ 32 h 320"/>
                <a:gd name="T20" fmla="*/ 553 w 593"/>
                <a:gd name="T21" fmla="*/ 32 h 320"/>
                <a:gd name="T22" fmla="*/ 561 w 593"/>
                <a:gd name="T23" fmla="*/ 24 h 320"/>
                <a:gd name="T24" fmla="*/ 561 w 593"/>
                <a:gd name="T25" fmla="*/ 32 h 320"/>
                <a:gd name="T26" fmla="*/ 569 w 593"/>
                <a:gd name="T27" fmla="*/ 32 h 320"/>
                <a:gd name="T28" fmla="*/ 569 w 593"/>
                <a:gd name="T29" fmla="*/ 40 h 320"/>
                <a:gd name="T30" fmla="*/ 569 w 593"/>
                <a:gd name="T31" fmla="*/ 48 h 320"/>
                <a:gd name="T32" fmla="*/ 553 w 593"/>
                <a:gd name="T33" fmla="*/ 56 h 320"/>
                <a:gd name="T34" fmla="*/ 553 w 593"/>
                <a:gd name="T35" fmla="*/ 56 h 320"/>
                <a:gd name="T36" fmla="*/ 553 w 593"/>
                <a:gd name="T37" fmla="*/ 64 h 320"/>
                <a:gd name="T38" fmla="*/ 553 w 593"/>
                <a:gd name="T39" fmla="*/ 64 h 320"/>
                <a:gd name="T40" fmla="*/ 569 w 593"/>
                <a:gd name="T41" fmla="*/ 72 h 320"/>
                <a:gd name="T42" fmla="*/ 569 w 593"/>
                <a:gd name="T43" fmla="*/ 80 h 320"/>
                <a:gd name="T44" fmla="*/ 569 w 593"/>
                <a:gd name="T45" fmla="*/ 88 h 320"/>
                <a:gd name="T46" fmla="*/ 569 w 593"/>
                <a:gd name="T47" fmla="*/ 88 h 320"/>
                <a:gd name="T48" fmla="*/ 577 w 593"/>
                <a:gd name="T49" fmla="*/ 104 h 320"/>
                <a:gd name="T50" fmla="*/ 577 w 593"/>
                <a:gd name="T51" fmla="*/ 104 h 320"/>
                <a:gd name="T52" fmla="*/ 593 w 593"/>
                <a:gd name="T53" fmla="*/ 104 h 320"/>
                <a:gd name="T54" fmla="*/ 593 w 593"/>
                <a:gd name="T55" fmla="*/ 104 h 320"/>
                <a:gd name="T56" fmla="*/ 593 w 593"/>
                <a:gd name="T57" fmla="*/ 320 h 320"/>
                <a:gd name="T58" fmla="*/ 593 w 593"/>
                <a:gd name="T59" fmla="*/ 320 h 320"/>
                <a:gd name="T60" fmla="*/ 529 w 593"/>
                <a:gd name="T61" fmla="*/ 320 h 320"/>
                <a:gd name="T62" fmla="*/ 369 w 593"/>
                <a:gd name="T63" fmla="*/ 320 h 320"/>
                <a:gd name="T64" fmla="*/ 56 w 593"/>
                <a:gd name="T65" fmla="*/ 312 h 320"/>
                <a:gd name="T66" fmla="*/ 0 w 593"/>
                <a:gd name="T67" fmla="*/ 312 h 3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593"/>
                <a:gd name="T103" fmla="*/ 0 h 320"/>
                <a:gd name="T104" fmla="*/ 593 w 593"/>
                <a:gd name="T105" fmla="*/ 320 h 32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593" h="320">
                  <a:moveTo>
                    <a:pt x="0" y="312"/>
                  </a:moveTo>
                  <a:lnTo>
                    <a:pt x="24" y="0"/>
                  </a:lnTo>
                  <a:lnTo>
                    <a:pt x="56" y="8"/>
                  </a:lnTo>
                  <a:lnTo>
                    <a:pt x="296" y="16"/>
                  </a:lnTo>
                  <a:lnTo>
                    <a:pt x="521" y="16"/>
                  </a:lnTo>
                  <a:lnTo>
                    <a:pt x="537" y="16"/>
                  </a:lnTo>
                  <a:lnTo>
                    <a:pt x="529" y="16"/>
                  </a:lnTo>
                  <a:lnTo>
                    <a:pt x="545" y="24"/>
                  </a:lnTo>
                  <a:lnTo>
                    <a:pt x="553" y="32"/>
                  </a:lnTo>
                  <a:lnTo>
                    <a:pt x="561" y="24"/>
                  </a:lnTo>
                  <a:lnTo>
                    <a:pt x="561" y="32"/>
                  </a:lnTo>
                  <a:lnTo>
                    <a:pt x="569" y="32"/>
                  </a:lnTo>
                  <a:lnTo>
                    <a:pt x="569" y="40"/>
                  </a:lnTo>
                  <a:lnTo>
                    <a:pt x="569" y="48"/>
                  </a:lnTo>
                  <a:lnTo>
                    <a:pt x="553" y="56"/>
                  </a:lnTo>
                  <a:lnTo>
                    <a:pt x="553" y="64"/>
                  </a:lnTo>
                  <a:lnTo>
                    <a:pt x="569" y="72"/>
                  </a:lnTo>
                  <a:lnTo>
                    <a:pt x="569" y="80"/>
                  </a:lnTo>
                  <a:lnTo>
                    <a:pt x="569" y="88"/>
                  </a:lnTo>
                  <a:lnTo>
                    <a:pt x="577" y="104"/>
                  </a:lnTo>
                  <a:lnTo>
                    <a:pt x="593" y="104"/>
                  </a:lnTo>
                  <a:lnTo>
                    <a:pt x="593" y="320"/>
                  </a:lnTo>
                  <a:lnTo>
                    <a:pt x="529" y="320"/>
                  </a:lnTo>
                  <a:lnTo>
                    <a:pt x="369" y="320"/>
                  </a:lnTo>
                  <a:lnTo>
                    <a:pt x="56" y="312"/>
                  </a:lnTo>
                  <a:lnTo>
                    <a:pt x="0" y="31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Freeform 119"/>
            <p:cNvSpPr>
              <a:spLocks/>
            </p:cNvSpPr>
            <p:nvPr/>
          </p:nvSpPr>
          <p:spPr bwMode="auto">
            <a:xfrm>
              <a:off x="3359565" y="3029166"/>
              <a:ext cx="1199476" cy="579383"/>
            </a:xfrm>
            <a:custGeom>
              <a:avLst/>
              <a:gdLst>
                <a:gd name="T0" fmla="*/ 240 w 697"/>
                <a:gd name="T1" fmla="*/ 264 h 360"/>
                <a:gd name="T2" fmla="*/ 248 w 697"/>
                <a:gd name="T3" fmla="*/ 264 h 360"/>
                <a:gd name="T4" fmla="*/ 264 w 697"/>
                <a:gd name="T5" fmla="*/ 280 h 360"/>
                <a:gd name="T6" fmla="*/ 272 w 697"/>
                <a:gd name="T7" fmla="*/ 280 h 360"/>
                <a:gd name="T8" fmla="*/ 288 w 697"/>
                <a:gd name="T9" fmla="*/ 280 h 360"/>
                <a:gd name="T10" fmla="*/ 296 w 697"/>
                <a:gd name="T11" fmla="*/ 272 h 360"/>
                <a:gd name="T12" fmla="*/ 312 w 697"/>
                <a:gd name="T13" fmla="*/ 304 h 360"/>
                <a:gd name="T14" fmla="*/ 328 w 697"/>
                <a:gd name="T15" fmla="*/ 304 h 360"/>
                <a:gd name="T16" fmla="*/ 344 w 697"/>
                <a:gd name="T17" fmla="*/ 312 h 360"/>
                <a:gd name="T18" fmla="*/ 360 w 697"/>
                <a:gd name="T19" fmla="*/ 304 h 360"/>
                <a:gd name="T20" fmla="*/ 368 w 697"/>
                <a:gd name="T21" fmla="*/ 320 h 360"/>
                <a:gd name="T22" fmla="*/ 376 w 697"/>
                <a:gd name="T23" fmla="*/ 312 h 360"/>
                <a:gd name="T24" fmla="*/ 384 w 697"/>
                <a:gd name="T25" fmla="*/ 312 h 360"/>
                <a:gd name="T26" fmla="*/ 392 w 697"/>
                <a:gd name="T27" fmla="*/ 304 h 360"/>
                <a:gd name="T28" fmla="*/ 392 w 697"/>
                <a:gd name="T29" fmla="*/ 320 h 360"/>
                <a:gd name="T30" fmla="*/ 408 w 697"/>
                <a:gd name="T31" fmla="*/ 320 h 360"/>
                <a:gd name="T32" fmla="*/ 408 w 697"/>
                <a:gd name="T33" fmla="*/ 328 h 360"/>
                <a:gd name="T34" fmla="*/ 416 w 697"/>
                <a:gd name="T35" fmla="*/ 336 h 360"/>
                <a:gd name="T36" fmla="*/ 424 w 697"/>
                <a:gd name="T37" fmla="*/ 328 h 360"/>
                <a:gd name="T38" fmla="*/ 432 w 697"/>
                <a:gd name="T39" fmla="*/ 328 h 360"/>
                <a:gd name="T40" fmla="*/ 441 w 697"/>
                <a:gd name="T41" fmla="*/ 336 h 360"/>
                <a:gd name="T42" fmla="*/ 449 w 697"/>
                <a:gd name="T43" fmla="*/ 336 h 360"/>
                <a:gd name="T44" fmla="*/ 457 w 697"/>
                <a:gd name="T45" fmla="*/ 344 h 360"/>
                <a:gd name="T46" fmla="*/ 465 w 697"/>
                <a:gd name="T47" fmla="*/ 328 h 360"/>
                <a:gd name="T48" fmla="*/ 473 w 697"/>
                <a:gd name="T49" fmla="*/ 352 h 360"/>
                <a:gd name="T50" fmla="*/ 473 w 697"/>
                <a:gd name="T51" fmla="*/ 352 h 360"/>
                <a:gd name="T52" fmla="*/ 481 w 697"/>
                <a:gd name="T53" fmla="*/ 344 h 360"/>
                <a:gd name="T54" fmla="*/ 489 w 697"/>
                <a:gd name="T55" fmla="*/ 328 h 360"/>
                <a:gd name="T56" fmla="*/ 505 w 697"/>
                <a:gd name="T57" fmla="*/ 336 h 360"/>
                <a:gd name="T58" fmla="*/ 513 w 697"/>
                <a:gd name="T59" fmla="*/ 336 h 360"/>
                <a:gd name="T60" fmla="*/ 513 w 697"/>
                <a:gd name="T61" fmla="*/ 344 h 360"/>
                <a:gd name="T62" fmla="*/ 545 w 697"/>
                <a:gd name="T63" fmla="*/ 360 h 360"/>
                <a:gd name="T64" fmla="*/ 577 w 697"/>
                <a:gd name="T65" fmla="*/ 336 h 360"/>
                <a:gd name="T66" fmla="*/ 585 w 697"/>
                <a:gd name="T67" fmla="*/ 344 h 360"/>
                <a:gd name="T68" fmla="*/ 593 w 697"/>
                <a:gd name="T69" fmla="*/ 336 h 360"/>
                <a:gd name="T70" fmla="*/ 593 w 697"/>
                <a:gd name="T71" fmla="*/ 328 h 360"/>
                <a:gd name="T72" fmla="*/ 593 w 697"/>
                <a:gd name="T73" fmla="*/ 328 h 360"/>
                <a:gd name="T74" fmla="*/ 609 w 697"/>
                <a:gd name="T75" fmla="*/ 344 h 360"/>
                <a:gd name="T76" fmla="*/ 617 w 697"/>
                <a:gd name="T77" fmla="*/ 344 h 360"/>
                <a:gd name="T78" fmla="*/ 641 w 697"/>
                <a:gd name="T79" fmla="*/ 328 h 360"/>
                <a:gd name="T80" fmla="*/ 641 w 697"/>
                <a:gd name="T81" fmla="*/ 336 h 360"/>
                <a:gd name="T82" fmla="*/ 665 w 697"/>
                <a:gd name="T83" fmla="*/ 352 h 360"/>
                <a:gd name="T84" fmla="*/ 689 w 697"/>
                <a:gd name="T85" fmla="*/ 360 h 360"/>
                <a:gd name="T86" fmla="*/ 697 w 697"/>
                <a:gd name="T87" fmla="*/ 184 h 360"/>
                <a:gd name="T88" fmla="*/ 681 w 697"/>
                <a:gd name="T89" fmla="*/ 72 h 360"/>
                <a:gd name="T90" fmla="*/ 673 w 697"/>
                <a:gd name="T91" fmla="*/ 16 h 360"/>
                <a:gd name="T92" fmla="*/ 449 w 697"/>
                <a:gd name="T93" fmla="*/ 16 h 360"/>
                <a:gd name="T94" fmla="*/ 80 w 697"/>
                <a:gd name="T95" fmla="*/ 8 h 360"/>
                <a:gd name="T96" fmla="*/ 8 w 697"/>
                <a:gd name="T97" fmla="*/ 0 h 360"/>
                <a:gd name="T98" fmla="*/ 0 w 697"/>
                <a:gd name="T99" fmla="*/ 48 h 360"/>
                <a:gd name="T100" fmla="*/ 248 w 697"/>
                <a:gd name="T101" fmla="*/ 64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697"/>
                <a:gd name="T154" fmla="*/ 0 h 360"/>
                <a:gd name="T155" fmla="*/ 697 w 697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697" h="360">
                  <a:moveTo>
                    <a:pt x="240" y="264"/>
                  </a:moveTo>
                  <a:lnTo>
                    <a:pt x="240" y="264"/>
                  </a:lnTo>
                  <a:lnTo>
                    <a:pt x="248" y="264"/>
                  </a:lnTo>
                  <a:lnTo>
                    <a:pt x="264" y="280"/>
                  </a:lnTo>
                  <a:lnTo>
                    <a:pt x="272" y="280"/>
                  </a:lnTo>
                  <a:lnTo>
                    <a:pt x="288" y="280"/>
                  </a:lnTo>
                  <a:lnTo>
                    <a:pt x="296" y="272"/>
                  </a:lnTo>
                  <a:lnTo>
                    <a:pt x="312" y="304"/>
                  </a:lnTo>
                  <a:lnTo>
                    <a:pt x="328" y="304"/>
                  </a:lnTo>
                  <a:lnTo>
                    <a:pt x="336" y="312"/>
                  </a:lnTo>
                  <a:lnTo>
                    <a:pt x="344" y="312"/>
                  </a:lnTo>
                  <a:lnTo>
                    <a:pt x="344" y="304"/>
                  </a:lnTo>
                  <a:lnTo>
                    <a:pt x="360" y="304"/>
                  </a:lnTo>
                  <a:lnTo>
                    <a:pt x="368" y="312"/>
                  </a:lnTo>
                  <a:lnTo>
                    <a:pt x="368" y="320"/>
                  </a:lnTo>
                  <a:lnTo>
                    <a:pt x="376" y="312"/>
                  </a:lnTo>
                  <a:lnTo>
                    <a:pt x="384" y="312"/>
                  </a:lnTo>
                  <a:lnTo>
                    <a:pt x="392" y="304"/>
                  </a:lnTo>
                  <a:lnTo>
                    <a:pt x="392" y="320"/>
                  </a:lnTo>
                  <a:lnTo>
                    <a:pt x="408" y="320"/>
                  </a:lnTo>
                  <a:lnTo>
                    <a:pt x="408" y="328"/>
                  </a:lnTo>
                  <a:lnTo>
                    <a:pt x="416" y="336"/>
                  </a:lnTo>
                  <a:lnTo>
                    <a:pt x="424" y="328"/>
                  </a:lnTo>
                  <a:lnTo>
                    <a:pt x="432" y="328"/>
                  </a:lnTo>
                  <a:lnTo>
                    <a:pt x="441" y="336"/>
                  </a:lnTo>
                  <a:lnTo>
                    <a:pt x="449" y="336"/>
                  </a:lnTo>
                  <a:lnTo>
                    <a:pt x="449" y="344"/>
                  </a:lnTo>
                  <a:lnTo>
                    <a:pt x="457" y="344"/>
                  </a:lnTo>
                  <a:lnTo>
                    <a:pt x="465" y="336"/>
                  </a:lnTo>
                  <a:lnTo>
                    <a:pt x="465" y="328"/>
                  </a:lnTo>
                  <a:lnTo>
                    <a:pt x="465" y="336"/>
                  </a:lnTo>
                  <a:lnTo>
                    <a:pt x="473" y="352"/>
                  </a:lnTo>
                  <a:lnTo>
                    <a:pt x="481" y="344"/>
                  </a:lnTo>
                  <a:lnTo>
                    <a:pt x="489" y="328"/>
                  </a:lnTo>
                  <a:lnTo>
                    <a:pt x="505" y="336"/>
                  </a:lnTo>
                  <a:lnTo>
                    <a:pt x="513" y="336"/>
                  </a:lnTo>
                  <a:lnTo>
                    <a:pt x="513" y="344"/>
                  </a:lnTo>
                  <a:lnTo>
                    <a:pt x="537" y="352"/>
                  </a:lnTo>
                  <a:lnTo>
                    <a:pt x="545" y="360"/>
                  </a:lnTo>
                  <a:lnTo>
                    <a:pt x="561" y="336"/>
                  </a:lnTo>
                  <a:lnTo>
                    <a:pt x="577" y="336"/>
                  </a:lnTo>
                  <a:lnTo>
                    <a:pt x="577" y="344"/>
                  </a:lnTo>
                  <a:lnTo>
                    <a:pt x="585" y="344"/>
                  </a:lnTo>
                  <a:lnTo>
                    <a:pt x="593" y="336"/>
                  </a:lnTo>
                  <a:lnTo>
                    <a:pt x="593" y="328"/>
                  </a:lnTo>
                  <a:lnTo>
                    <a:pt x="609" y="344"/>
                  </a:lnTo>
                  <a:lnTo>
                    <a:pt x="617" y="344"/>
                  </a:lnTo>
                  <a:lnTo>
                    <a:pt x="625" y="328"/>
                  </a:lnTo>
                  <a:lnTo>
                    <a:pt x="641" y="328"/>
                  </a:lnTo>
                  <a:lnTo>
                    <a:pt x="641" y="336"/>
                  </a:lnTo>
                  <a:lnTo>
                    <a:pt x="665" y="352"/>
                  </a:lnTo>
                  <a:lnTo>
                    <a:pt x="681" y="352"/>
                  </a:lnTo>
                  <a:lnTo>
                    <a:pt x="689" y="360"/>
                  </a:lnTo>
                  <a:lnTo>
                    <a:pt x="697" y="184"/>
                  </a:lnTo>
                  <a:lnTo>
                    <a:pt x="681" y="72"/>
                  </a:lnTo>
                  <a:lnTo>
                    <a:pt x="673" y="16"/>
                  </a:lnTo>
                  <a:lnTo>
                    <a:pt x="609" y="16"/>
                  </a:lnTo>
                  <a:lnTo>
                    <a:pt x="449" y="16"/>
                  </a:lnTo>
                  <a:lnTo>
                    <a:pt x="136" y="8"/>
                  </a:lnTo>
                  <a:lnTo>
                    <a:pt x="80" y="8"/>
                  </a:lnTo>
                  <a:lnTo>
                    <a:pt x="8" y="0"/>
                  </a:lnTo>
                  <a:lnTo>
                    <a:pt x="0" y="48"/>
                  </a:lnTo>
                  <a:lnTo>
                    <a:pt x="248" y="64"/>
                  </a:lnTo>
                  <a:lnTo>
                    <a:pt x="240" y="2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Freeform 120"/>
            <p:cNvSpPr>
              <a:spLocks/>
            </p:cNvSpPr>
            <p:nvPr/>
          </p:nvSpPr>
          <p:spPr bwMode="auto">
            <a:xfrm>
              <a:off x="2781555" y="3106507"/>
              <a:ext cx="1915107" cy="1778853"/>
            </a:xfrm>
            <a:custGeom>
              <a:avLst/>
              <a:gdLst>
                <a:gd name="T0" fmla="*/ 336 w 1113"/>
                <a:gd name="T1" fmla="*/ 0 h 1104"/>
                <a:gd name="T2" fmla="*/ 584 w 1113"/>
                <a:gd name="T3" fmla="*/ 216 h 1104"/>
                <a:gd name="T4" fmla="*/ 632 w 1113"/>
                <a:gd name="T5" fmla="*/ 224 h 1104"/>
                <a:gd name="T6" fmla="*/ 680 w 1113"/>
                <a:gd name="T7" fmla="*/ 264 h 1104"/>
                <a:gd name="T8" fmla="*/ 712 w 1113"/>
                <a:gd name="T9" fmla="*/ 264 h 1104"/>
                <a:gd name="T10" fmla="*/ 744 w 1113"/>
                <a:gd name="T11" fmla="*/ 272 h 1104"/>
                <a:gd name="T12" fmla="*/ 760 w 1113"/>
                <a:gd name="T13" fmla="*/ 280 h 1104"/>
                <a:gd name="T14" fmla="*/ 793 w 1113"/>
                <a:gd name="T15" fmla="*/ 296 h 1104"/>
                <a:gd name="T16" fmla="*/ 817 w 1113"/>
                <a:gd name="T17" fmla="*/ 296 h 1104"/>
                <a:gd name="T18" fmla="*/ 849 w 1113"/>
                <a:gd name="T19" fmla="*/ 288 h 1104"/>
                <a:gd name="T20" fmla="*/ 913 w 1113"/>
                <a:gd name="T21" fmla="*/ 296 h 1104"/>
                <a:gd name="T22" fmla="*/ 929 w 1113"/>
                <a:gd name="T23" fmla="*/ 280 h 1104"/>
                <a:gd name="T24" fmla="*/ 977 w 1113"/>
                <a:gd name="T25" fmla="*/ 288 h 1104"/>
                <a:gd name="T26" fmla="*/ 1033 w 1113"/>
                <a:gd name="T27" fmla="*/ 320 h 1104"/>
                <a:gd name="T28" fmla="*/ 1073 w 1113"/>
                <a:gd name="T29" fmla="*/ 472 h 1104"/>
                <a:gd name="T30" fmla="*/ 1105 w 1113"/>
                <a:gd name="T31" fmla="*/ 552 h 1104"/>
                <a:gd name="T32" fmla="*/ 1105 w 1113"/>
                <a:gd name="T33" fmla="*/ 632 h 1104"/>
                <a:gd name="T34" fmla="*/ 1097 w 1113"/>
                <a:gd name="T35" fmla="*/ 680 h 1104"/>
                <a:gd name="T36" fmla="*/ 1089 w 1113"/>
                <a:gd name="T37" fmla="*/ 712 h 1104"/>
                <a:gd name="T38" fmla="*/ 1017 w 1113"/>
                <a:gd name="T39" fmla="*/ 736 h 1104"/>
                <a:gd name="T40" fmla="*/ 1025 w 1113"/>
                <a:gd name="T41" fmla="*/ 728 h 1104"/>
                <a:gd name="T42" fmla="*/ 1017 w 1113"/>
                <a:gd name="T43" fmla="*/ 712 h 1104"/>
                <a:gd name="T44" fmla="*/ 1001 w 1113"/>
                <a:gd name="T45" fmla="*/ 720 h 1104"/>
                <a:gd name="T46" fmla="*/ 993 w 1113"/>
                <a:gd name="T47" fmla="*/ 720 h 1104"/>
                <a:gd name="T48" fmla="*/ 985 w 1113"/>
                <a:gd name="T49" fmla="*/ 768 h 1104"/>
                <a:gd name="T50" fmla="*/ 969 w 1113"/>
                <a:gd name="T51" fmla="*/ 792 h 1104"/>
                <a:gd name="T52" fmla="*/ 881 w 1113"/>
                <a:gd name="T53" fmla="*/ 840 h 1104"/>
                <a:gd name="T54" fmla="*/ 889 w 1113"/>
                <a:gd name="T55" fmla="*/ 824 h 1104"/>
                <a:gd name="T56" fmla="*/ 873 w 1113"/>
                <a:gd name="T57" fmla="*/ 824 h 1104"/>
                <a:gd name="T58" fmla="*/ 865 w 1113"/>
                <a:gd name="T59" fmla="*/ 824 h 1104"/>
                <a:gd name="T60" fmla="*/ 873 w 1113"/>
                <a:gd name="T61" fmla="*/ 840 h 1104"/>
                <a:gd name="T62" fmla="*/ 841 w 1113"/>
                <a:gd name="T63" fmla="*/ 840 h 1104"/>
                <a:gd name="T64" fmla="*/ 841 w 1113"/>
                <a:gd name="T65" fmla="*/ 848 h 1104"/>
                <a:gd name="T66" fmla="*/ 825 w 1113"/>
                <a:gd name="T67" fmla="*/ 872 h 1104"/>
                <a:gd name="T68" fmla="*/ 801 w 1113"/>
                <a:gd name="T69" fmla="*/ 880 h 1104"/>
                <a:gd name="T70" fmla="*/ 817 w 1113"/>
                <a:gd name="T71" fmla="*/ 880 h 1104"/>
                <a:gd name="T72" fmla="*/ 801 w 1113"/>
                <a:gd name="T73" fmla="*/ 904 h 1104"/>
                <a:gd name="T74" fmla="*/ 785 w 1113"/>
                <a:gd name="T75" fmla="*/ 912 h 1104"/>
                <a:gd name="T76" fmla="*/ 777 w 1113"/>
                <a:gd name="T77" fmla="*/ 952 h 1104"/>
                <a:gd name="T78" fmla="*/ 760 w 1113"/>
                <a:gd name="T79" fmla="*/ 960 h 1104"/>
                <a:gd name="T80" fmla="*/ 760 w 1113"/>
                <a:gd name="T81" fmla="*/ 968 h 1104"/>
                <a:gd name="T82" fmla="*/ 768 w 1113"/>
                <a:gd name="T83" fmla="*/ 1008 h 1104"/>
                <a:gd name="T84" fmla="*/ 793 w 1113"/>
                <a:gd name="T85" fmla="*/ 1088 h 1104"/>
                <a:gd name="T86" fmla="*/ 728 w 1113"/>
                <a:gd name="T87" fmla="*/ 1080 h 1104"/>
                <a:gd name="T88" fmla="*/ 664 w 1113"/>
                <a:gd name="T89" fmla="*/ 1064 h 1104"/>
                <a:gd name="T90" fmla="*/ 624 w 1113"/>
                <a:gd name="T91" fmla="*/ 1032 h 1104"/>
                <a:gd name="T92" fmla="*/ 600 w 1113"/>
                <a:gd name="T93" fmla="*/ 968 h 1104"/>
                <a:gd name="T94" fmla="*/ 576 w 1113"/>
                <a:gd name="T95" fmla="*/ 920 h 1104"/>
                <a:gd name="T96" fmla="*/ 488 w 1113"/>
                <a:gd name="T97" fmla="*/ 768 h 1104"/>
                <a:gd name="T98" fmla="*/ 360 w 1113"/>
                <a:gd name="T99" fmla="*/ 680 h 1104"/>
                <a:gd name="T100" fmla="*/ 328 w 1113"/>
                <a:gd name="T101" fmla="*/ 688 h 1104"/>
                <a:gd name="T102" fmla="*/ 280 w 1113"/>
                <a:gd name="T103" fmla="*/ 760 h 1104"/>
                <a:gd name="T104" fmla="*/ 208 w 1113"/>
                <a:gd name="T105" fmla="*/ 728 h 1104"/>
                <a:gd name="T106" fmla="*/ 152 w 1113"/>
                <a:gd name="T107" fmla="*/ 640 h 1104"/>
                <a:gd name="T108" fmla="*/ 96 w 1113"/>
                <a:gd name="T109" fmla="*/ 560 h 1104"/>
                <a:gd name="T110" fmla="*/ 32 w 1113"/>
                <a:gd name="T111" fmla="*/ 496 h 110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113"/>
                <a:gd name="T169" fmla="*/ 0 h 1104"/>
                <a:gd name="T170" fmla="*/ 1113 w 1113"/>
                <a:gd name="T171" fmla="*/ 1104 h 110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113" h="1104">
                  <a:moveTo>
                    <a:pt x="0" y="448"/>
                  </a:moveTo>
                  <a:lnTo>
                    <a:pt x="0" y="448"/>
                  </a:lnTo>
                  <a:lnTo>
                    <a:pt x="0" y="432"/>
                  </a:lnTo>
                  <a:lnTo>
                    <a:pt x="304" y="464"/>
                  </a:lnTo>
                  <a:lnTo>
                    <a:pt x="336" y="0"/>
                  </a:lnTo>
                  <a:lnTo>
                    <a:pt x="584" y="16"/>
                  </a:lnTo>
                  <a:lnTo>
                    <a:pt x="576" y="216"/>
                  </a:lnTo>
                  <a:lnTo>
                    <a:pt x="584" y="216"/>
                  </a:lnTo>
                  <a:lnTo>
                    <a:pt x="600" y="232"/>
                  </a:lnTo>
                  <a:lnTo>
                    <a:pt x="608" y="232"/>
                  </a:lnTo>
                  <a:lnTo>
                    <a:pt x="624" y="232"/>
                  </a:lnTo>
                  <a:lnTo>
                    <a:pt x="632" y="224"/>
                  </a:lnTo>
                  <a:lnTo>
                    <a:pt x="648" y="256"/>
                  </a:lnTo>
                  <a:lnTo>
                    <a:pt x="664" y="256"/>
                  </a:lnTo>
                  <a:lnTo>
                    <a:pt x="672" y="264"/>
                  </a:lnTo>
                  <a:lnTo>
                    <a:pt x="680" y="264"/>
                  </a:lnTo>
                  <a:lnTo>
                    <a:pt x="680" y="256"/>
                  </a:lnTo>
                  <a:lnTo>
                    <a:pt x="696" y="256"/>
                  </a:lnTo>
                  <a:lnTo>
                    <a:pt x="704" y="264"/>
                  </a:lnTo>
                  <a:lnTo>
                    <a:pt x="704" y="272"/>
                  </a:lnTo>
                  <a:lnTo>
                    <a:pt x="712" y="264"/>
                  </a:lnTo>
                  <a:lnTo>
                    <a:pt x="720" y="264"/>
                  </a:lnTo>
                  <a:lnTo>
                    <a:pt x="728" y="256"/>
                  </a:lnTo>
                  <a:lnTo>
                    <a:pt x="728" y="272"/>
                  </a:lnTo>
                  <a:lnTo>
                    <a:pt x="744" y="272"/>
                  </a:lnTo>
                  <a:lnTo>
                    <a:pt x="744" y="280"/>
                  </a:lnTo>
                  <a:lnTo>
                    <a:pt x="752" y="288"/>
                  </a:lnTo>
                  <a:lnTo>
                    <a:pt x="760" y="280"/>
                  </a:lnTo>
                  <a:lnTo>
                    <a:pt x="768" y="280"/>
                  </a:lnTo>
                  <a:lnTo>
                    <a:pt x="777" y="288"/>
                  </a:lnTo>
                  <a:lnTo>
                    <a:pt x="785" y="288"/>
                  </a:lnTo>
                  <a:lnTo>
                    <a:pt x="785" y="296"/>
                  </a:lnTo>
                  <a:lnTo>
                    <a:pt x="793" y="296"/>
                  </a:lnTo>
                  <a:lnTo>
                    <a:pt x="801" y="288"/>
                  </a:lnTo>
                  <a:lnTo>
                    <a:pt x="801" y="280"/>
                  </a:lnTo>
                  <a:lnTo>
                    <a:pt x="801" y="288"/>
                  </a:lnTo>
                  <a:lnTo>
                    <a:pt x="809" y="304"/>
                  </a:lnTo>
                  <a:lnTo>
                    <a:pt x="817" y="296"/>
                  </a:lnTo>
                  <a:lnTo>
                    <a:pt x="825" y="280"/>
                  </a:lnTo>
                  <a:lnTo>
                    <a:pt x="841" y="288"/>
                  </a:lnTo>
                  <a:lnTo>
                    <a:pt x="849" y="288"/>
                  </a:lnTo>
                  <a:lnTo>
                    <a:pt x="849" y="296"/>
                  </a:lnTo>
                  <a:lnTo>
                    <a:pt x="873" y="304"/>
                  </a:lnTo>
                  <a:lnTo>
                    <a:pt x="881" y="312"/>
                  </a:lnTo>
                  <a:lnTo>
                    <a:pt x="897" y="288"/>
                  </a:lnTo>
                  <a:lnTo>
                    <a:pt x="913" y="288"/>
                  </a:lnTo>
                  <a:lnTo>
                    <a:pt x="913" y="296"/>
                  </a:lnTo>
                  <a:lnTo>
                    <a:pt x="921" y="296"/>
                  </a:lnTo>
                  <a:lnTo>
                    <a:pt x="929" y="288"/>
                  </a:lnTo>
                  <a:lnTo>
                    <a:pt x="929" y="280"/>
                  </a:lnTo>
                  <a:lnTo>
                    <a:pt x="945" y="296"/>
                  </a:lnTo>
                  <a:lnTo>
                    <a:pt x="953" y="296"/>
                  </a:lnTo>
                  <a:lnTo>
                    <a:pt x="961" y="280"/>
                  </a:lnTo>
                  <a:lnTo>
                    <a:pt x="977" y="280"/>
                  </a:lnTo>
                  <a:lnTo>
                    <a:pt x="977" y="288"/>
                  </a:lnTo>
                  <a:lnTo>
                    <a:pt x="1001" y="304"/>
                  </a:lnTo>
                  <a:lnTo>
                    <a:pt x="1017" y="304"/>
                  </a:lnTo>
                  <a:lnTo>
                    <a:pt x="1025" y="312"/>
                  </a:lnTo>
                  <a:lnTo>
                    <a:pt x="1033" y="320"/>
                  </a:lnTo>
                  <a:lnTo>
                    <a:pt x="1057" y="320"/>
                  </a:lnTo>
                  <a:lnTo>
                    <a:pt x="1065" y="320"/>
                  </a:lnTo>
                  <a:lnTo>
                    <a:pt x="1065" y="376"/>
                  </a:lnTo>
                  <a:lnTo>
                    <a:pt x="1073" y="472"/>
                  </a:lnTo>
                  <a:lnTo>
                    <a:pt x="1089" y="496"/>
                  </a:lnTo>
                  <a:lnTo>
                    <a:pt x="1089" y="528"/>
                  </a:lnTo>
                  <a:lnTo>
                    <a:pt x="1097" y="536"/>
                  </a:lnTo>
                  <a:lnTo>
                    <a:pt x="1105" y="552"/>
                  </a:lnTo>
                  <a:lnTo>
                    <a:pt x="1105" y="560"/>
                  </a:lnTo>
                  <a:lnTo>
                    <a:pt x="1113" y="576"/>
                  </a:lnTo>
                  <a:lnTo>
                    <a:pt x="1113" y="600"/>
                  </a:lnTo>
                  <a:lnTo>
                    <a:pt x="1097" y="616"/>
                  </a:lnTo>
                  <a:lnTo>
                    <a:pt x="1097" y="632"/>
                  </a:lnTo>
                  <a:lnTo>
                    <a:pt x="1105" y="632"/>
                  </a:lnTo>
                  <a:lnTo>
                    <a:pt x="1097" y="648"/>
                  </a:lnTo>
                  <a:lnTo>
                    <a:pt x="1105" y="656"/>
                  </a:lnTo>
                  <a:lnTo>
                    <a:pt x="1105" y="664"/>
                  </a:lnTo>
                  <a:lnTo>
                    <a:pt x="1105" y="672"/>
                  </a:lnTo>
                  <a:lnTo>
                    <a:pt x="1097" y="680"/>
                  </a:lnTo>
                  <a:lnTo>
                    <a:pt x="1089" y="680"/>
                  </a:lnTo>
                  <a:lnTo>
                    <a:pt x="1081" y="696"/>
                  </a:lnTo>
                  <a:lnTo>
                    <a:pt x="1089" y="704"/>
                  </a:lnTo>
                  <a:lnTo>
                    <a:pt x="1089" y="712"/>
                  </a:lnTo>
                  <a:lnTo>
                    <a:pt x="1081" y="712"/>
                  </a:lnTo>
                  <a:lnTo>
                    <a:pt x="1049" y="728"/>
                  </a:lnTo>
                  <a:lnTo>
                    <a:pt x="1009" y="744"/>
                  </a:lnTo>
                  <a:lnTo>
                    <a:pt x="1017" y="736"/>
                  </a:lnTo>
                  <a:lnTo>
                    <a:pt x="1033" y="728"/>
                  </a:lnTo>
                  <a:lnTo>
                    <a:pt x="1025" y="728"/>
                  </a:lnTo>
                  <a:lnTo>
                    <a:pt x="1017" y="728"/>
                  </a:lnTo>
                  <a:lnTo>
                    <a:pt x="1009" y="728"/>
                  </a:lnTo>
                  <a:lnTo>
                    <a:pt x="1017" y="712"/>
                  </a:lnTo>
                  <a:lnTo>
                    <a:pt x="1017" y="704"/>
                  </a:lnTo>
                  <a:lnTo>
                    <a:pt x="1009" y="712"/>
                  </a:lnTo>
                  <a:lnTo>
                    <a:pt x="1001" y="712"/>
                  </a:lnTo>
                  <a:lnTo>
                    <a:pt x="1001" y="720"/>
                  </a:lnTo>
                  <a:lnTo>
                    <a:pt x="993" y="720"/>
                  </a:lnTo>
                  <a:lnTo>
                    <a:pt x="993" y="712"/>
                  </a:lnTo>
                  <a:lnTo>
                    <a:pt x="985" y="712"/>
                  </a:lnTo>
                  <a:lnTo>
                    <a:pt x="993" y="720"/>
                  </a:lnTo>
                  <a:lnTo>
                    <a:pt x="985" y="728"/>
                  </a:lnTo>
                  <a:lnTo>
                    <a:pt x="985" y="736"/>
                  </a:lnTo>
                  <a:lnTo>
                    <a:pt x="1001" y="744"/>
                  </a:lnTo>
                  <a:lnTo>
                    <a:pt x="1001" y="752"/>
                  </a:lnTo>
                  <a:lnTo>
                    <a:pt x="985" y="768"/>
                  </a:lnTo>
                  <a:lnTo>
                    <a:pt x="977" y="768"/>
                  </a:lnTo>
                  <a:lnTo>
                    <a:pt x="969" y="784"/>
                  </a:lnTo>
                  <a:lnTo>
                    <a:pt x="977" y="784"/>
                  </a:lnTo>
                  <a:lnTo>
                    <a:pt x="969" y="792"/>
                  </a:lnTo>
                  <a:lnTo>
                    <a:pt x="937" y="816"/>
                  </a:lnTo>
                  <a:lnTo>
                    <a:pt x="921" y="816"/>
                  </a:lnTo>
                  <a:lnTo>
                    <a:pt x="905" y="832"/>
                  </a:lnTo>
                  <a:lnTo>
                    <a:pt x="889" y="840"/>
                  </a:lnTo>
                  <a:lnTo>
                    <a:pt x="881" y="848"/>
                  </a:lnTo>
                  <a:lnTo>
                    <a:pt x="873" y="848"/>
                  </a:lnTo>
                  <a:lnTo>
                    <a:pt x="881" y="840"/>
                  </a:lnTo>
                  <a:lnTo>
                    <a:pt x="889" y="840"/>
                  </a:lnTo>
                  <a:lnTo>
                    <a:pt x="897" y="832"/>
                  </a:lnTo>
                  <a:lnTo>
                    <a:pt x="929" y="808"/>
                  </a:lnTo>
                  <a:lnTo>
                    <a:pt x="889" y="832"/>
                  </a:lnTo>
                  <a:lnTo>
                    <a:pt x="889" y="824"/>
                  </a:lnTo>
                  <a:lnTo>
                    <a:pt x="889" y="808"/>
                  </a:lnTo>
                  <a:lnTo>
                    <a:pt x="881" y="824"/>
                  </a:lnTo>
                  <a:lnTo>
                    <a:pt x="873" y="824"/>
                  </a:lnTo>
                  <a:lnTo>
                    <a:pt x="873" y="816"/>
                  </a:lnTo>
                  <a:lnTo>
                    <a:pt x="873" y="824"/>
                  </a:lnTo>
                  <a:lnTo>
                    <a:pt x="865" y="832"/>
                  </a:lnTo>
                  <a:lnTo>
                    <a:pt x="865" y="824"/>
                  </a:lnTo>
                  <a:lnTo>
                    <a:pt x="857" y="816"/>
                  </a:lnTo>
                  <a:lnTo>
                    <a:pt x="849" y="816"/>
                  </a:lnTo>
                  <a:lnTo>
                    <a:pt x="857" y="832"/>
                  </a:lnTo>
                  <a:lnTo>
                    <a:pt x="865" y="840"/>
                  </a:lnTo>
                  <a:lnTo>
                    <a:pt x="873" y="840"/>
                  </a:lnTo>
                  <a:lnTo>
                    <a:pt x="865" y="848"/>
                  </a:lnTo>
                  <a:lnTo>
                    <a:pt x="857" y="848"/>
                  </a:lnTo>
                  <a:lnTo>
                    <a:pt x="849" y="856"/>
                  </a:lnTo>
                  <a:lnTo>
                    <a:pt x="841" y="856"/>
                  </a:lnTo>
                  <a:lnTo>
                    <a:pt x="841" y="840"/>
                  </a:lnTo>
                  <a:lnTo>
                    <a:pt x="833" y="840"/>
                  </a:lnTo>
                  <a:lnTo>
                    <a:pt x="825" y="824"/>
                  </a:lnTo>
                  <a:lnTo>
                    <a:pt x="833" y="840"/>
                  </a:lnTo>
                  <a:lnTo>
                    <a:pt x="841" y="848"/>
                  </a:lnTo>
                  <a:lnTo>
                    <a:pt x="833" y="848"/>
                  </a:lnTo>
                  <a:lnTo>
                    <a:pt x="833" y="864"/>
                  </a:lnTo>
                  <a:lnTo>
                    <a:pt x="825" y="872"/>
                  </a:lnTo>
                  <a:lnTo>
                    <a:pt x="825" y="864"/>
                  </a:lnTo>
                  <a:lnTo>
                    <a:pt x="817" y="872"/>
                  </a:lnTo>
                  <a:lnTo>
                    <a:pt x="801" y="880"/>
                  </a:lnTo>
                  <a:lnTo>
                    <a:pt x="801" y="888"/>
                  </a:lnTo>
                  <a:lnTo>
                    <a:pt x="809" y="880"/>
                  </a:lnTo>
                  <a:lnTo>
                    <a:pt x="817" y="880"/>
                  </a:lnTo>
                  <a:lnTo>
                    <a:pt x="809" y="888"/>
                  </a:lnTo>
                  <a:lnTo>
                    <a:pt x="801" y="904"/>
                  </a:lnTo>
                  <a:lnTo>
                    <a:pt x="768" y="904"/>
                  </a:lnTo>
                  <a:lnTo>
                    <a:pt x="777" y="904"/>
                  </a:lnTo>
                  <a:lnTo>
                    <a:pt x="785" y="904"/>
                  </a:lnTo>
                  <a:lnTo>
                    <a:pt x="785" y="912"/>
                  </a:lnTo>
                  <a:lnTo>
                    <a:pt x="785" y="920"/>
                  </a:lnTo>
                  <a:lnTo>
                    <a:pt x="793" y="920"/>
                  </a:lnTo>
                  <a:lnTo>
                    <a:pt x="785" y="952"/>
                  </a:lnTo>
                  <a:lnTo>
                    <a:pt x="777" y="960"/>
                  </a:lnTo>
                  <a:lnTo>
                    <a:pt x="777" y="952"/>
                  </a:lnTo>
                  <a:lnTo>
                    <a:pt x="777" y="944"/>
                  </a:lnTo>
                  <a:lnTo>
                    <a:pt x="768" y="944"/>
                  </a:lnTo>
                  <a:lnTo>
                    <a:pt x="768" y="952"/>
                  </a:lnTo>
                  <a:lnTo>
                    <a:pt x="760" y="960"/>
                  </a:lnTo>
                  <a:lnTo>
                    <a:pt x="752" y="952"/>
                  </a:lnTo>
                  <a:lnTo>
                    <a:pt x="752" y="960"/>
                  </a:lnTo>
                  <a:lnTo>
                    <a:pt x="760" y="968"/>
                  </a:lnTo>
                  <a:lnTo>
                    <a:pt x="777" y="968"/>
                  </a:lnTo>
                  <a:lnTo>
                    <a:pt x="777" y="976"/>
                  </a:lnTo>
                  <a:lnTo>
                    <a:pt x="768" y="1000"/>
                  </a:lnTo>
                  <a:lnTo>
                    <a:pt x="768" y="1008"/>
                  </a:lnTo>
                  <a:lnTo>
                    <a:pt x="785" y="1032"/>
                  </a:lnTo>
                  <a:lnTo>
                    <a:pt x="777" y="1056"/>
                  </a:lnTo>
                  <a:lnTo>
                    <a:pt x="785" y="1064"/>
                  </a:lnTo>
                  <a:lnTo>
                    <a:pt x="793" y="1080"/>
                  </a:lnTo>
                  <a:lnTo>
                    <a:pt x="793" y="1088"/>
                  </a:lnTo>
                  <a:lnTo>
                    <a:pt x="785" y="1096"/>
                  </a:lnTo>
                  <a:lnTo>
                    <a:pt x="777" y="1104"/>
                  </a:lnTo>
                  <a:lnTo>
                    <a:pt x="768" y="1096"/>
                  </a:lnTo>
                  <a:lnTo>
                    <a:pt x="752" y="1080"/>
                  </a:lnTo>
                  <a:lnTo>
                    <a:pt x="728" y="1080"/>
                  </a:lnTo>
                  <a:lnTo>
                    <a:pt x="720" y="1080"/>
                  </a:lnTo>
                  <a:lnTo>
                    <a:pt x="704" y="1080"/>
                  </a:lnTo>
                  <a:lnTo>
                    <a:pt x="680" y="1064"/>
                  </a:lnTo>
                  <a:lnTo>
                    <a:pt x="664" y="1064"/>
                  </a:lnTo>
                  <a:lnTo>
                    <a:pt x="664" y="1056"/>
                  </a:lnTo>
                  <a:lnTo>
                    <a:pt x="656" y="1048"/>
                  </a:lnTo>
                  <a:lnTo>
                    <a:pt x="632" y="1048"/>
                  </a:lnTo>
                  <a:lnTo>
                    <a:pt x="624" y="1048"/>
                  </a:lnTo>
                  <a:lnTo>
                    <a:pt x="624" y="1032"/>
                  </a:lnTo>
                  <a:lnTo>
                    <a:pt x="616" y="1016"/>
                  </a:lnTo>
                  <a:lnTo>
                    <a:pt x="608" y="984"/>
                  </a:lnTo>
                  <a:lnTo>
                    <a:pt x="600" y="984"/>
                  </a:lnTo>
                  <a:lnTo>
                    <a:pt x="600" y="968"/>
                  </a:lnTo>
                  <a:lnTo>
                    <a:pt x="600" y="960"/>
                  </a:lnTo>
                  <a:lnTo>
                    <a:pt x="592" y="952"/>
                  </a:lnTo>
                  <a:lnTo>
                    <a:pt x="592" y="944"/>
                  </a:lnTo>
                  <a:lnTo>
                    <a:pt x="592" y="920"/>
                  </a:lnTo>
                  <a:lnTo>
                    <a:pt x="576" y="920"/>
                  </a:lnTo>
                  <a:lnTo>
                    <a:pt x="552" y="888"/>
                  </a:lnTo>
                  <a:lnTo>
                    <a:pt x="544" y="864"/>
                  </a:lnTo>
                  <a:lnTo>
                    <a:pt x="536" y="856"/>
                  </a:lnTo>
                  <a:lnTo>
                    <a:pt x="528" y="848"/>
                  </a:lnTo>
                  <a:lnTo>
                    <a:pt x="496" y="776"/>
                  </a:lnTo>
                  <a:lnTo>
                    <a:pt x="488" y="768"/>
                  </a:lnTo>
                  <a:lnTo>
                    <a:pt x="480" y="744"/>
                  </a:lnTo>
                  <a:lnTo>
                    <a:pt x="456" y="728"/>
                  </a:lnTo>
                  <a:lnTo>
                    <a:pt x="448" y="720"/>
                  </a:lnTo>
                  <a:lnTo>
                    <a:pt x="432" y="696"/>
                  </a:lnTo>
                  <a:lnTo>
                    <a:pt x="400" y="696"/>
                  </a:lnTo>
                  <a:lnTo>
                    <a:pt x="368" y="688"/>
                  </a:lnTo>
                  <a:lnTo>
                    <a:pt x="360" y="680"/>
                  </a:lnTo>
                  <a:lnTo>
                    <a:pt x="352" y="680"/>
                  </a:lnTo>
                  <a:lnTo>
                    <a:pt x="344" y="696"/>
                  </a:lnTo>
                  <a:lnTo>
                    <a:pt x="336" y="696"/>
                  </a:lnTo>
                  <a:lnTo>
                    <a:pt x="336" y="688"/>
                  </a:lnTo>
                  <a:lnTo>
                    <a:pt x="328" y="688"/>
                  </a:lnTo>
                  <a:lnTo>
                    <a:pt x="320" y="688"/>
                  </a:lnTo>
                  <a:lnTo>
                    <a:pt x="304" y="704"/>
                  </a:lnTo>
                  <a:lnTo>
                    <a:pt x="304" y="728"/>
                  </a:lnTo>
                  <a:lnTo>
                    <a:pt x="296" y="736"/>
                  </a:lnTo>
                  <a:lnTo>
                    <a:pt x="296" y="744"/>
                  </a:lnTo>
                  <a:lnTo>
                    <a:pt x="288" y="744"/>
                  </a:lnTo>
                  <a:lnTo>
                    <a:pt x="280" y="760"/>
                  </a:lnTo>
                  <a:lnTo>
                    <a:pt x="280" y="768"/>
                  </a:lnTo>
                  <a:lnTo>
                    <a:pt x="264" y="768"/>
                  </a:lnTo>
                  <a:lnTo>
                    <a:pt x="256" y="760"/>
                  </a:lnTo>
                  <a:lnTo>
                    <a:pt x="216" y="736"/>
                  </a:lnTo>
                  <a:lnTo>
                    <a:pt x="208" y="728"/>
                  </a:lnTo>
                  <a:lnTo>
                    <a:pt x="192" y="720"/>
                  </a:lnTo>
                  <a:lnTo>
                    <a:pt x="176" y="704"/>
                  </a:lnTo>
                  <a:lnTo>
                    <a:pt x="160" y="688"/>
                  </a:lnTo>
                  <a:lnTo>
                    <a:pt x="152" y="672"/>
                  </a:lnTo>
                  <a:lnTo>
                    <a:pt x="152" y="648"/>
                  </a:lnTo>
                  <a:lnTo>
                    <a:pt x="152" y="640"/>
                  </a:lnTo>
                  <a:lnTo>
                    <a:pt x="144" y="632"/>
                  </a:lnTo>
                  <a:lnTo>
                    <a:pt x="136" y="616"/>
                  </a:lnTo>
                  <a:lnTo>
                    <a:pt x="136" y="608"/>
                  </a:lnTo>
                  <a:lnTo>
                    <a:pt x="128" y="584"/>
                  </a:lnTo>
                  <a:lnTo>
                    <a:pt x="96" y="560"/>
                  </a:lnTo>
                  <a:lnTo>
                    <a:pt x="88" y="552"/>
                  </a:lnTo>
                  <a:lnTo>
                    <a:pt x="80" y="544"/>
                  </a:lnTo>
                  <a:lnTo>
                    <a:pt x="72" y="528"/>
                  </a:lnTo>
                  <a:lnTo>
                    <a:pt x="48" y="496"/>
                  </a:lnTo>
                  <a:lnTo>
                    <a:pt x="32" y="496"/>
                  </a:lnTo>
                  <a:lnTo>
                    <a:pt x="16" y="456"/>
                  </a:lnTo>
                  <a:lnTo>
                    <a:pt x="0" y="456"/>
                  </a:lnTo>
                  <a:lnTo>
                    <a:pt x="0" y="44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7" name="Freeform 121"/>
            <p:cNvSpPr>
              <a:spLocks/>
            </p:cNvSpPr>
            <p:nvPr/>
          </p:nvSpPr>
          <p:spPr bwMode="auto">
            <a:xfrm>
              <a:off x="4188189" y="1030500"/>
              <a:ext cx="908299" cy="953878"/>
            </a:xfrm>
            <a:custGeom>
              <a:avLst/>
              <a:gdLst>
                <a:gd name="T0" fmla="*/ 424 w 528"/>
                <a:gd name="T1" fmla="*/ 544 h 592"/>
                <a:gd name="T2" fmla="*/ 376 w 528"/>
                <a:gd name="T3" fmla="*/ 496 h 592"/>
                <a:gd name="T4" fmla="*/ 352 w 528"/>
                <a:gd name="T5" fmla="*/ 488 h 592"/>
                <a:gd name="T6" fmla="*/ 344 w 528"/>
                <a:gd name="T7" fmla="*/ 480 h 592"/>
                <a:gd name="T8" fmla="*/ 336 w 528"/>
                <a:gd name="T9" fmla="*/ 480 h 592"/>
                <a:gd name="T10" fmla="*/ 312 w 528"/>
                <a:gd name="T11" fmla="*/ 464 h 592"/>
                <a:gd name="T12" fmla="*/ 320 w 528"/>
                <a:gd name="T13" fmla="*/ 440 h 592"/>
                <a:gd name="T14" fmla="*/ 312 w 528"/>
                <a:gd name="T15" fmla="*/ 416 h 592"/>
                <a:gd name="T16" fmla="*/ 320 w 528"/>
                <a:gd name="T17" fmla="*/ 392 h 592"/>
                <a:gd name="T18" fmla="*/ 304 w 528"/>
                <a:gd name="T19" fmla="*/ 384 h 592"/>
                <a:gd name="T20" fmla="*/ 304 w 528"/>
                <a:gd name="T21" fmla="*/ 368 h 592"/>
                <a:gd name="T22" fmla="*/ 336 w 528"/>
                <a:gd name="T23" fmla="*/ 336 h 592"/>
                <a:gd name="T24" fmla="*/ 344 w 528"/>
                <a:gd name="T25" fmla="*/ 272 h 592"/>
                <a:gd name="T26" fmla="*/ 376 w 528"/>
                <a:gd name="T27" fmla="*/ 240 h 592"/>
                <a:gd name="T28" fmla="*/ 456 w 528"/>
                <a:gd name="T29" fmla="*/ 152 h 592"/>
                <a:gd name="T30" fmla="*/ 520 w 528"/>
                <a:gd name="T31" fmla="*/ 120 h 592"/>
                <a:gd name="T32" fmla="*/ 520 w 528"/>
                <a:gd name="T33" fmla="*/ 120 h 592"/>
                <a:gd name="T34" fmla="*/ 488 w 528"/>
                <a:gd name="T35" fmla="*/ 120 h 592"/>
                <a:gd name="T36" fmla="*/ 432 w 528"/>
                <a:gd name="T37" fmla="*/ 120 h 592"/>
                <a:gd name="T38" fmla="*/ 424 w 528"/>
                <a:gd name="T39" fmla="*/ 104 h 592"/>
                <a:gd name="T40" fmla="*/ 368 w 528"/>
                <a:gd name="T41" fmla="*/ 120 h 592"/>
                <a:gd name="T42" fmla="*/ 352 w 528"/>
                <a:gd name="T43" fmla="*/ 112 h 592"/>
                <a:gd name="T44" fmla="*/ 328 w 528"/>
                <a:gd name="T45" fmla="*/ 112 h 592"/>
                <a:gd name="T46" fmla="*/ 312 w 528"/>
                <a:gd name="T47" fmla="*/ 88 h 592"/>
                <a:gd name="T48" fmla="*/ 312 w 528"/>
                <a:gd name="T49" fmla="*/ 80 h 592"/>
                <a:gd name="T50" fmla="*/ 288 w 528"/>
                <a:gd name="T51" fmla="*/ 80 h 592"/>
                <a:gd name="T52" fmla="*/ 248 w 528"/>
                <a:gd name="T53" fmla="*/ 88 h 592"/>
                <a:gd name="T54" fmla="*/ 232 w 528"/>
                <a:gd name="T55" fmla="*/ 88 h 592"/>
                <a:gd name="T56" fmla="*/ 200 w 528"/>
                <a:gd name="T57" fmla="*/ 72 h 592"/>
                <a:gd name="T58" fmla="*/ 200 w 528"/>
                <a:gd name="T59" fmla="*/ 64 h 592"/>
                <a:gd name="T60" fmla="*/ 168 w 528"/>
                <a:gd name="T61" fmla="*/ 64 h 592"/>
                <a:gd name="T62" fmla="*/ 168 w 528"/>
                <a:gd name="T63" fmla="*/ 24 h 592"/>
                <a:gd name="T64" fmla="*/ 136 w 528"/>
                <a:gd name="T65" fmla="*/ 0 h 592"/>
                <a:gd name="T66" fmla="*/ 136 w 528"/>
                <a:gd name="T67" fmla="*/ 32 h 592"/>
                <a:gd name="T68" fmla="*/ 0 w 528"/>
                <a:gd name="T69" fmla="*/ 40 h 592"/>
                <a:gd name="T70" fmla="*/ 8 w 528"/>
                <a:gd name="T71" fmla="*/ 72 h 592"/>
                <a:gd name="T72" fmla="*/ 8 w 528"/>
                <a:gd name="T73" fmla="*/ 152 h 592"/>
                <a:gd name="T74" fmla="*/ 24 w 528"/>
                <a:gd name="T75" fmla="*/ 168 h 592"/>
                <a:gd name="T76" fmla="*/ 24 w 528"/>
                <a:gd name="T77" fmla="*/ 232 h 592"/>
                <a:gd name="T78" fmla="*/ 32 w 528"/>
                <a:gd name="T79" fmla="*/ 256 h 592"/>
                <a:gd name="T80" fmla="*/ 32 w 528"/>
                <a:gd name="T81" fmla="*/ 296 h 592"/>
                <a:gd name="T82" fmla="*/ 48 w 528"/>
                <a:gd name="T83" fmla="*/ 320 h 592"/>
                <a:gd name="T84" fmla="*/ 48 w 528"/>
                <a:gd name="T85" fmla="*/ 352 h 592"/>
                <a:gd name="T86" fmla="*/ 32 w 528"/>
                <a:gd name="T87" fmla="*/ 368 h 592"/>
                <a:gd name="T88" fmla="*/ 40 w 528"/>
                <a:gd name="T89" fmla="*/ 400 h 592"/>
                <a:gd name="T90" fmla="*/ 56 w 528"/>
                <a:gd name="T91" fmla="*/ 408 h 592"/>
                <a:gd name="T92" fmla="*/ 56 w 528"/>
                <a:gd name="T93" fmla="*/ 584 h 592"/>
                <a:gd name="T94" fmla="*/ 56 w 528"/>
                <a:gd name="T95" fmla="*/ 592 h 592"/>
                <a:gd name="T96" fmla="*/ 432 w 528"/>
                <a:gd name="T97" fmla="*/ 584 h 59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28"/>
                <a:gd name="T148" fmla="*/ 0 h 592"/>
                <a:gd name="T149" fmla="*/ 528 w 528"/>
                <a:gd name="T150" fmla="*/ 592 h 59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28" h="592">
                  <a:moveTo>
                    <a:pt x="432" y="584"/>
                  </a:moveTo>
                  <a:lnTo>
                    <a:pt x="432" y="576"/>
                  </a:lnTo>
                  <a:lnTo>
                    <a:pt x="424" y="544"/>
                  </a:lnTo>
                  <a:lnTo>
                    <a:pt x="400" y="536"/>
                  </a:lnTo>
                  <a:lnTo>
                    <a:pt x="376" y="512"/>
                  </a:lnTo>
                  <a:lnTo>
                    <a:pt x="376" y="496"/>
                  </a:lnTo>
                  <a:lnTo>
                    <a:pt x="352" y="488"/>
                  </a:lnTo>
                  <a:lnTo>
                    <a:pt x="344" y="480"/>
                  </a:lnTo>
                  <a:lnTo>
                    <a:pt x="336" y="480"/>
                  </a:lnTo>
                  <a:lnTo>
                    <a:pt x="328" y="480"/>
                  </a:lnTo>
                  <a:lnTo>
                    <a:pt x="312" y="464"/>
                  </a:lnTo>
                  <a:lnTo>
                    <a:pt x="312" y="456"/>
                  </a:lnTo>
                  <a:lnTo>
                    <a:pt x="320" y="448"/>
                  </a:lnTo>
                  <a:lnTo>
                    <a:pt x="320" y="440"/>
                  </a:lnTo>
                  <a:lnTo>
                    <a:pt x="312" y="432"/>
                  </a:lnTo>
                  <a:lnTo>
                    <a:pt x="312" y="424"/>
                  </a:lnTo>
                  <a:lnTo>
                    <a:pt x="312" y="416"/>
                  </a:lnTo>
                  <a:lnTo>
                    <a:pt x="320" y="392"/>
                  </a:lnTo>
                  <a:lnTo>
                    <a:pt x="312" y="384"/>
                  </a:lnTo>
                  <a:lnTo>
                    <a:pt x="304" y="384"/>
                  </a:lnTo>
                  <a:lnTo>
                    <a:pt x="304" y="368"/>
                  </a:lnTo>
                  <a:lnTo>
                    <a:pt x="304" y="360"/>
                  </a:lnTo>
                  <a:lnTo>
                    <a:pt x="312" y="352"/>
                  </a:lnTo>
                  <a:lnTo>
                    <a:pt x="336" y="336"/>
                  </a:lnTo>
                  <a:lnTo>
                    <a:pt x="344" y="328"/>
                  </a:lnTo>
                  <a:lnTo>
                    <a:pt x="344" y="272"/>
                  </a:lnTo>
                  <a:lnTo>
                    <a:pt x="336" y="272"/>
                  </a:lnTo>
                  <a:lnTo>
                    <a:pt x="344" y="264"/>
                  </a:lnTo>
                  <a:lnTo>
                    <a:pt x="376" y="240"/>
                  </a:lnTo>
                  <a:lnTo>
                    <a:pt x="416" y="200"/>
                  </a:lnTo>
                  <a:lnTo>
                    <a:pt x="424" y="176"/>
                  </a:lnTo>
                  <a:lnTo>
                    <a:pt x="456" y="152"/>
                  </a:lnTo>
                  <a:lnTo>
                    <a:pt x="488" y="152"/>
                  </a:lnTo>
                  <a:lnTo>
                    <a:pt x="512" y="136"/>
                  </a:lnTo>
                  <a:lnTo>
                    <a:pt x="520" y="120"/>
                  </a:lnTo>
                  <a:lnTo>
                    <a:pt x="528" y="120"/>
                  </a:lnTo>
                  <a:lnTo>
                    <a:pt x="520" y="120"/>
                  </a:lnTo>
                  <a:lnTo>
                    <a:pt x="504" y="128"/>
                  </a:lnTo>
                  <a:lnTo>
                    <a:pt x="496" y="128"/>
                  </a:lnTo>
                  <a:lnTo>
                    <a:pt x="488" y="120"/>
                  </a:lnTo>
                  <a:lnTo>
                    <a:pt x="432" y="120"/>
                  </a:lnTo>
                  <a:lnTo>
                    <a:pt x="432" y="104"/>
                  </a:lnTo>
                  <a:lnTo>
                    <a:pt x="424" y="104"/>
                  </a:lnTo>
                  <a:lnTo>
                    <a:pt x="408" y="128"/>
                  </a:lnTo>
                  <a:lnTo>
                    <a:pt x="384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52" y="112"/>
                  </a:lnTo>
                  <a:lnTo>
                    <a:pt x="352" y="96"/>
                  </a:lnTo>
                  <a:lnTo>
                    <a:pt x="344" y="96"/>
                  </a:lnTo>
                  <a:lnTo>
                    <a:pt x="328" y="112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04" y="88"/>
                  </a:lnTo>
                  <a:lnTo>
                    <a:pt x="304" y="80"/>
                  </a:lnTo>
                  <a:lnTo>
                    <a:pt x="312" y="80"/>
                  </a:lnTo>
                  <a:lnTo>
                    <a:pt x="304" y="80"/>
                  </a:lnTo>
                  <a:lnTo>
                    <a:pt x="288" y="80"/>
                  </a:lnTo>
                  <a:lnTo>
                    <a:pt x="264" y="72"/>
                  </a:lnTo>
                  <a:lnTo>
                    <a:pt x="256" y="72"/>
                  </a:lnTo>
                  <a:lnTo>
                    <a:pt x="248" y="88"/>
                  </a:lnTo>
                  <a:lnTo>
                    <a:pt x="232" y="88"/>
                  </a:lnTo>
                  <a:lnTo>
                    <a:pt x="224" y="72"/>
                  </a:lnTo>
                  <a:lnTo>
                    <a:pt x="200" y="72"/>
                  </a:lnTo>
                  <a:lnTo>
                    <a:pt x="200" y="64"/>
                  </a:lnTo>
                  <a:lnTo>
                    <a:pt x="192" y="72"/>
                  </a:lnTo>
                  <a:lnTo>
                    <a:pt x="176" y="72"/>
                  </a:lnTo>
                  <a:lnTo>
                    <a:pt x="168" y="64"/>
                  </a:lnTo>
                  <a:lnTo>
                    <a:pt x="168" y="56"/>
                  </a:lnTo>
                  <a:lnTo>
                    <a:pt x="168" y="24"/>
                  </a:lnTo>
                  <a:lnTo>
                    <a:pt x="152" y="0"/>
                  </a:lnTo>
                  <a:lnTo>
                    <a:pt x="136" y="0"/>
                  </a:lnTo>
                  <a:lnTo>
                    <a:pt x="136" y="32"/>
                  </a:lnTo>
                  <a:lnTo>
                    <a:pt x="128" y="40"/>
                  </a:lnTo>
                  <a:lnTo>
                    <a:pt x="0" y="40"/>
                  </a:lnTo>
                  <a:lnTo>
                    <a:pt x="8" y="72"/>
                  </a:lnTo>
                  <a:lnTo>
                    <a:pt x="8" y="88"/>
                  </a:lnTo>
                  <a:lnTo>
                    <a:pt x="8" y="128"/>
                  </a:lnTo>
                  <a:lnTo>
                    <a:pt x="8" y="152"/>
                  </a:lnTo>
                  <a:lnTo>
                    <a:pt x="16" y="160"/>
                  </a:lnTo>
                  <a:lnTo>
                    <a:pt x="24" y="168"/>
                  </a:lnTo>
                  <a:lnTo>
                    <a:pt x="24" y="200"/>
                  </a:lnTo>
                  <a:lnTo>
                    <a:pt x="24" y="216"/>
                  </a:lnTo>
                  <a:lnTo>
                    <a:pt x="24" y="232"/>
                  </a:lnTo>
                  <a:lnTo>
                    <a:pt x="24" y="240"/>
                  </a:lnTo>
                  <a:lnTo>
                    <a:pt x="32" y="256"/>
                  </a:lnTo>
                  <a:lnTo>
                    <a:pt x="32" y="272"/>
                  </a:lnTo>
                  <a:lnTo>
                    <a:pt x="32" y="296"/>
                  </a:lnTo>
                  <a:lnTo>
                    <a:pt x="40" y="304"/>
                  </a:lnTo>
                  <a:lnTo>
                    <a:pt x="48" y="320"/>
                  </a:lnTo>
                  <a:lnTo>
                    <a:pt x="48" y="344"/>
                  </a:lnTo>
                  <a:lnTo>
                    <a:pt x="48" y="352"/>
                  </a:lnTo>
                  <a:lnTo>
                    <a:pt x="32" y="368"/>
                  </a:lnTo>
                  <a:lnTo>
                    <a:pt x="24" y="376"/>
                  </a:lnTo>
                  <a:lnTo>
                    <a:pt x="24" y="384"/>
                  </a:lnTo>
                  <a:lnTo>
                    <a:pt x="40" y="400"/>
                  </a:lnTo>
                  <a:lnTo>
                    <a:pt x="48" y="408"/>
                  </a:lnTo>
                  <a:lnTo>
                    <a:pt x="56" y="408"/>
                  </a:lnTo>
                  <a:lnTo>
                    <a:pt x="56" y="448"/>
                  </a:lnTo>
                  <a:lnTo>
                    <a:pt x="48" y="544"/>
                  </a:lnTo>
                  <a:lnTo>
                    <a:pt x="56" y="584"/>
                  </a:lnTo>
                  <a:lnTo>
                    <a:pt x="56" y="592"/>
                  </a:lnTo>
                  <a:lnTo>
                    <a:pt x="136" y="592"/>
                  </a:lnTo>
                  <a:lnTo>
                    <a:pt x="400" y="592"/>
                  </a:lnTo>
                  <a:lnTo>
                    <a:pt x="432" y="58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Freeform 122"/>
            <p:cNvSpPr>
              <a:spLocks/>
            </p:cNvSpPr>
            <p:nvPr/>
          </p:nvSpPr>
          <p:spPr bwMode="auto">
            <a:xfrm>
              <a:off x="4256274" y="1972167"/>
              <a:ext cx="825726" cy="515609"/>
            </a:xfrm>
            <a:custGeom>
              <a:avLst/>
              <a:gdLst>
                <a:gd name="T0" fmla="*/ 56 w 480"/>
                <a:gd name="T1" fmla="*/ 272 h 320"/>
                <a:gd name="T2" fmla="*/ 56 w 480"/>
                <a:gd name="T3" fmla="*/ 256 h 320"/>
                <a:gd name="T4" fmla="*/ 56 w 480"/>
                <a:gd name="T5" fmla="*/ 248 h 320"/>
                <a:gd name="T6" fmla="*/ 48 w 480"/>
                <a:gd name="T7" fmla="*/ 224 h 320"/>
                <a:gd name="T8" fmla="*/ 40 w 480"/>
                <a:gd name="T9" fmla="*/ 216 h 320"/>
                <a:gd name="T10" fmla="*/ 40 w 480"/>
                <a:gd name="T11" fmla="*/ 168 h 320"/>
                <a:gd name="T12" fmla="*/ 16 w 480"/>
                <a:gd name="T13" fmla="*/ 152 h 320"/>
                <a:gd name="T14" fmla="*/ 16 w 480"/>
                <a:gd name="T15" fmla="*/ 144 h 320"/>
                <a:gd name="T16" fmla="*/ 16 w 480"/>
                <a:gd name="T17" fmla="*/ 128 h 320"/>
                <a:gd name="T18" fmla="*/ 16 w 480"/>
                <a:gd name="T19" fmla="*/ 120 h 320"/>
                <a:gd name="T20" fmla="*/ 0 w 480"/>
                <a:gd name="T21" fmla="*/ 88 h 320"/>
                <a:gd name="T22" fmla="*/ 0 w 480"/>
                <a:gd name="T23" fmla="*/ 80 h 320"/>
                <a:gd name="T24" fmla="*/ 16 w 480"/>
                <a:gd name="T25" fmla="*/ 40 h 320"/>
                <a:gd name="T26" fmla="*/ 0 w 480"/>
                <a:gd name="T27" fmla="*/ 40 h 320"/>
                <a:gd name="T28" fmla="*/ 8 w 480"/>
                <a:gd name="T29" fmla="*/ 32 h 320"/>
                <a:gd name="T30" fmla="*/ 8 w 480"/>
                <a:gd name="T31" fmla="*/ 24 h 320"/>
                <a:gd name="T32" fmla="*/ 0 w 480"/>
                <a:gd name="T33" fmla="*/ 8 h 320"/>
                <a:gd name="T34" fmla="*/ 16 w 480"/>
                <a:gd name="T35" fmla="*/ 8 h 320"/>
                <a:gd name="T36" fmla="*/ 360 w 480"/>
                <a:gd name="T37" fmla="*/ 8 h 320"/>
                <a:gd name="T38" fmla="*/ 392 w 480"/>
                <a:gd name="T39" fmla="*/ 0 h 320"/>
                <a:gd name="T40" fmla="*/ 400 w 480"/>
                <a:gd name="T41" fmla="*/ 16 h 320"/>
                <a:gd name="T42" fmla="*/ 400 w 480"/>
                <a:gd name="T43" fmla="*/ 32 h 320"/>
                <a:gd name="T44" fmla="*/ 400 w 480"/>
                <a:gd name="T45" fmla="*/ 56 h 320"/>
                <a:gd name="T46" fmla="*/ 408 w 480"/>
                <a:gd name="T47" fmla="*/ 80 h 320"/>
                <a:gd name="T48" fmla="*/ 408 w 480"/>
                <a:gd name="T49" fmla="*/ 80 h 320"/>
                <a:gd name="T50" fmla="*/ 432 w 480"/>
                <a:gd name="T51" fmla="*/ 88 h 320"/>
                <a:gd name="T52" fmla="*/ 440 w 480"/>
                <a:gd name="T53" fmla="*/ 104 h 320"/>
                <a:gd name="T54" fmla="*/ 456 w 480"/>
                <a:gd name="T55" fmla="*/ 120 h 320"/>
                <a:gd name="T56" fmla="*/ 456 w 480"/>
                <a:gd name="T57" fmla="*/ 128 h 320"/>
                <a:gd name="T58" fmla="*/ 464 w 480"/>
                <a:gd name="T59" fmla="*/ 128 h 320"/>
                <a:gd name="T60" fmla="*/ 480 w 480"/>
                <a:gd name="T61" fmla="*/ 136 h 320"/>
                <a:gd name="T62" fmla="*/ 480 w 480"/>
                <a:gd name="T63" fmla="*/ 160 h 320"/>
                <a:gd name="T64" fmla="*/ 472 w 480"/>
                <a:gd name="T65" fmla="*/ 176 h 320"/>
                <a:gd name="T66" fmla="*/ 464 w 480"/>
                <a:gd name="T67" fmla="*/ 184 h 320"/>
                <a:gd name="T68" fmla="*/ 464 w 480"/>
                <a:gd name="T69" fmla="*/ 200 h 320"/>
                <a:gd name="T70" fmla="*/ 448 w 480"/>
                <a:gd name="T71" fmla="*/ 208 h 320"/>
                <a:gd name="T72" fmla="*/ 416 w 480"/>
                <a:gd name="T73" fmla="*/ 216 h 320"/>
                <a:gd name="T74" fmla="*/ 416 w 480"/>
                <a:gd name="T75" fmla="*/ 240 h 320"/>
                <a:gd name="T76" fmla="*/ 424 w 480"/>
                <a:gd name="T77" fmla="*/ 264 h 320"/>
                <a:gd name="T78" fmla="*/ 416 w 480"/>
                <a:gd name="T79" fmla="*/ 280 h 320"/>
                <a:gd name="T80" fmla="*/ 408 w 480"/>
                <a:gd name="T81" fmla="*/ 296 h 320"/>
                <a:gd name="T82" fmla="*/ 392 w 480"/>
                <a:gd name="T83" fmla="*/ 312 h 320"/>
                <a:gd name="T84" fmla="*/ 400 w 480"/>
                <a:gd name="T85" fmla="*/ 312 h 320"/>
                <a:gd name="T86" fmla="*/ 392 w 480"/>
                <a:gd name="T87" fmla="*/ 320 h 320"/>
                <a:gd name="T88" fmla="*/ 392 w 480"/>
                <a:gd name="T89" fmla="*/ 320 h 320"/>
                <a:gd name="T90" fmla="*/ 368 w 480"/>
                <a:gd name="T91" fmla="*/ 296 h 320"/>
                <a:gd name="T92" fmla="*/ 56 w 480"/>
                <a:gd name="T93" fmla="*/ 304 h 3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80"/>
                <a:gd name="T142" fmla="*/ 0 h 320"/>
                <a:gd name="T143" fmla="*/ 480 w 480"/>
                <a:gd name="T144" fmla="*/ 320 h 32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80" h="320">
                  <a:moveTo>
                    <a:pt x="56" y="304"/>
                  </a:moveTo>
                  <a:lnTo>
                    <a:pt x="56" y="272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56" y="248"/>
                  </a:lnTo>
                  <a:lnTo>
                    <a:pt x="48" y="224"/>
                  </a:lnTo>
                  <a:lnTo>
                    <a:pt x="48" y="216"/>
                  </a:lnTo>
                  <a:lnTo>
                    <a:pt x="40" y="216"/>
                  </a:lnTo>
                  <a:lnTo>
                    <a:pt x="40" y="200"/>
                  </a:lnTo>
                  <a:lnTo>
                    <a:pt x="40" y="168"/>
                  </a:lnTo>
                  <a:lnTo>
                    <a:pt x="24" y="160"/>
                  </a:lnTo>
                  <a:lnTo>
                    <a:pt x="16" y="152"/>
                  </a:lnTo>
                  <a:lnTo>
                    <a:pt x="16" y="144"/>
                  </a:lnTo>
                  <a:lnTo>
                    <a:pt x="16" y="136"/>
                  </a:lnTo>
                  <a:lnTo>
                    <a:pt x="16" y="128"/>
                  </a:lnTo>
                  <a:lnTo>
                    <a:pt x="16" y="120"/>
                  </a:lnTo>
                  <a:lnTo>
                    <a:pt x="8" y="104"/>
                  </a:lnTo>
                  <a:lnTo>
                    <a:pt x="0" y="88"/>
                  </a:lnTo>
                  <a:lnTo>
                    <a:pt x="0" y="80"/>
                  </a:lnTo>
                  <a:lnTo>
                    <a:pt x="16" y="40"/>
                  </a:lnTo>
                  <a:lnTo>
                    <a:pt x="0" y="40"/>
                  </a:lnTo>
                  <a:lnTo>
                    <a:pt x="0" y="32"/>
                  </a:lnTo>
                  <a:lnTo>
                    <a:pt x="8" y="32"/>
                  </a:lnTo>
                  <a:lnTo>
                    <a:pt x="8" y="24"/>
                  </a:lnTo>
                  <a:lnTo>
                    <a:pt x="0" y="16"/>
                  </a:lnTo>
                  <a:lnTo>
                    <a:pt x="0" y="8"/>
                  </a:lnTo>
                  <a:lnTo>
                    <a:pt x="16" y="8"/>
                  </a:lnTo>
                  <a:lnTo>
                    <a:pt x="96" y="8"/>
                  </a:lnTo>
                  <a:lnTo>
                    <a:pt x="360" y="8"/>
                  </a:lnTo>
                  <a:lnTo>
                    <a:pt x="392" y="0"/>
                  </a:lnTo>
                  <a:lnTo>
                    <a:pt x="400" y="16"/>
                  </a:lnTo>
                  <a:lnTo>
                    <a:pt x="400" y="24"/>
                  </a:lnTo>
                  <a:lnTo>
                    <a:pt x="400" y="32"/>
                  </a:lnTo>
                  <a:lnTo>
                    <a:pt x="400" y="48"/>
                  </a:lnTo>
                  <a:lnTo>
                    <a:pt x="400" y="56"/>
                  </a:lnTo>
                  <a:lnTo>
                    <a:pt x="408" y="72"/>
                  </a:lnTo>
                  <a:lnTo>
                    <a:pt x="408" y="80"/>
                  </a:lnTo>
                  <a:lnTo>
                    <a:pt x="424" y="88"/>
                  </a:lnTo>
                  <a:lnTo>
                    <a:pt x="432" y="88"/>
                  </a:lnTo>
                  <a:lnTo>
                    <a:pt x="440" y="88"/>
                  </a:lnTo>
                  <a:lnTo>
                    <a:pt x="440" y="104"/>
                  </a:lnTo>
                  <a:lnTo>
                    <a:pt x="448" y="104"/>
                  </a:lnTo>
                  <a:lnTo>
                    <a:pt x="456" y="120"/>
                  </a:lnTo>
                  <a:lnTo>
                    <a:pt x="456" y="128"/>
                  </a:lnTo>
                  <a:lnTo>
                    <a:pt x="464" y="128"/>
                  </a:lnTo>
                  <a:lnTo>
                    <a:pt x="472" y="136"/>
                  </a:lnTo>
                  <a:lnTo>
                    <a:pt x="480" y="136"/>
                  </a:lnTo>
                  <a:lnTo>
                    <a:pt x="480" y="152"/>
                  </a:lnTo>
                  <a:lnTo>
                    <a:pt x="480" y="160"/>
                  </a:lnTo>
                  <a:lnTo>
                    <a:pt x="472" y="176"/>
                  </a:lnTo>
                  <a:lnTo>
                    <a:pt x="464" y="176"/>
                  </a:lnTo>
                  <a:lnTo>
                    <a:pt x="464" y="184"/>
                  </a:lnTo>
                  <a:lnTo>
                    <a:pt x="464" y="192"/>
                  </a:lnTo>
                  <a:lnTo>
                    <a:pt x="464" y="200"/>
                  </a:lnTo>
                  <a:lnTo>
                    <a:pt x="448" y="200"/>
                  </a:lnTo>
                  <a:lnTo>
                    <a:pt x="448" y="208"/>
                  </a:lnTo>
                  <a:lnTo>
                    <a:pt x="432" y="208"/>
                  </a:lnTo>
                  <a:lnTo>
                    <a:pt x="416" y="216"/>
                  </a:lnTo>
                  <a:lnTo>
                    <a:pt x="416" y="232"/>
                  </a:lnTo>
                  <a:lnTo>
                    <a:pt x="416" y="240"/>
                  </a:lnTo>
                  <a:lnTo>
                    <a:pt x="424" y="256"/>
                  </a:lnTo>
                  <a:lnTo>
                    <a:pt x="424" y="264"/>
                  </a:lnTo>
                  <a:lnTo>
                    <a:pt x="416" y="272"/>
                  </a:lnTo>
                  <a:lnTo>
                    <a:pt x="416" y="280"/>
                  </a:lnTo>
                  <a:lnTo>
                    <a:pt x="416" y="288"/>
                  </a:lnTo>
                  <a:lnTo>
                    <a:pt x="408" y="296"/>
                  </a:lnTo>
                  <a:lnTo>
                    <a:pt x="392" y="296"/>
                  </a:lnTo>
                  <a:lnTo>
                    <a:pt x="392" y="312"/>
                  </a:lnTo>
                  <a:lnTo>
                    <a:pt x="400" y="312"/>
                  </a:lnTo>
                  <a:lnTo>
                    <a:pt x="392" y="320"/>
                  </a:lnTo>
                  <a:lnTo>
                    <a:pt x="376" y="304"/>
                  </a:lnTo>
                  <a:lnTo>
                    <a:pt x="368" y="296"/>
                  </a:lnTo>
                  <a:lnTo>
                    <a:pt x="64" y="304"/>
                  </a:lnTo>
                  <a:lnTo>
                    <a:pt x="56" y="3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9" name="Freeform 123"/>
            <p:cNvSpPr>
              <a:spLocks/>
            </p:cNvSpPr>
            <p:nvPr/>
          </p:nvSpPr>
          <p:spPr bwMode="auto">
            <a:xfrm>
              <a:off x="4366371" y="2448426"/>
              <a:ext cx="922787" cy="747633"/>
            </a:xfrm>
            <a:custGeom>
              <a:avLst/>
              <a:gdLst>
                <a:gd name="T0" fmla="*/ 88 w 536"/>
                <a:gd name="T1" fmla="*/ 376 h 464"/>
                <a:gd name="T2" fmla="*/ 88 w 536"/>
                <a:gd name="T3" fmla="*/ 160 h 464"/>
                <a:gd name="T4" fmla="*/ 72 w 536"/>
                <a:gd name="T5" fmla="*/ 160 h 464"/>
                <a:gd name="T6" fmla="*/ 64 w 536"/>
                <a:gd name="T7" fmla="*/ 144 h 464"/>
                <a:gd name="T8" fmla="*/ 64 w 536"/>
                <a:gd name="T9" fmla="*/ 128 h 464"/>
                <a:gd name="T10" fmla="*/ 48 w 536"/>
                <a:gd name="T11" fmla="*/ 120 h 464"/>
                <a:gd name="T12" fmla="*/ 48 w 536"/>
                <a:gd name="T13" fmla="*/ 112 h 464"/>
                <a:gd name="T14" fmla="*/ 64 w 536"/>
                <a:gd name="T15" fmla="*/ 96 h 464"/>
                <a:gd name="T16" fmla="*/ 56 w 536"/>
                <a:gd name="T17" fmla="*/ 88 h 464"/>
                <a:gd name="T18" fmla="*/ 48 w 536"/>
                <a:gd name="T19" fmla="*/ 88 h 464"/>
                <a:gd name="T20" fmla="*/ 40 w 536"/>
                <a:gd name="T21" fmla="*/ 80 h 464"/>
                <a:gd name="T22" fmla="*/ 32 w 536"/>
                <a:gd name="T23" fmla="*/ 72 h 464"/>
                <a:gd name="T24" fmla="*/ 16 w 536"/>
                <a:gd name="T25" fmla="*/ 48 h 464"/>
                <a:gd name="T26" fmla="*/ 8 w 536"/>
                <a:gd name="T27" fmla="*/ 40 h 464"/>
                <a:gd name="T28" fmla="*/ 0 w 536"/>
                <a:gd name="T29" fmla="*/ 8 h 464"/>
                <a:gd name="T30" fmla="*/ 304 w 536"/>
                <a:gd name="T31" fmla="*/ 0 h 464"/>
                <a:gd name="T32" fmla="*/ 312 w 536"/>
                <a:gd name="T33" fmla="*/ 8 h 464"/>
                <a:gd name="T34" fmla="*/ 328 w 536"/>
                <a:gd name="T35" fmla="*/ 24 h 464"/>
                <a:gd name="T36" fmla="*/ 328 w 536"/>
                <a:gd name="T37" fmla="*/ 32 h 464"/>
                <a:gd name="T38" fmla="*/ 320 w 536"/>
                <a:gd name="T39" fmla="*/ 64 h 464"/>
                <a:gd name="T40" fmla="*/ 376 w 536"/>
                <a:gd name="T41" fmla="*/ 128 h 464"/>
                <a:gd name="T42" fmla="*/ 392 w 536"/>
                <a:gd name="T43" fmla="*/ 176 h 464"/>
                <a:gd name="T44" fmla="*/ 408 w 536"/>
                <a:gd name="T45" fmla="*/ 160 h 464"/>
                <a:gd name="T46" fmla="*/ 440 w 536"/>
                <a:gd name="T47" fmla="*/ 176 h 464"/>
                <a:gd name="T48" fmla="*/ 432 w 536"/>
                <a:gd name="T49" fmla="*/ 200 h 464"/>
                <a:gd name="T50" fmla="*/ 424 w 536"/>
                <a:gd name="T51" fmla="*/ 224 h 464"/>
                <a:gd name="T52" fmla="*/ 424 w 536"/>
                <a:gd name="T53" fmla="*/ 240 h 464"/>
                <a:gd name="T54" fmla="*/ 456 w 536"/>
                <a:gd name="T55" fmla="*/ 264 h 464"/>
                <a:gd name="T56" fmla="*/ 456 w 536"/>
                <a:gd name="T57" fmla="*/ 264 h 464"/>
                <a:gd name="T58" fmla="*/ 456 w 536"/>
                <a:gd name="T59" fmla="*/ 272 h 464"/>
                <a:gd name="T60" fmla="*/ 472 w 536"/>
                <a:gd name="T61" fmla="*/ 272 h 464"/>
                <a:gd name="T62" fmla="*/ 480 w 536"/>
                <a:gd name="T63" fmla="*/ 280 h 464"/>
                <a:gd name="T64" fmla="*/ 496 w 536"/>
                <a:gd name="T65" fmla="*/ 288 h 464"/>
                <a:gd name="T66" fmla="*/ 496 w 536"/>
                <a:gd name="T67" fmla="*/ 304 h 464"/>
                <a:gd name="T68" fmla="*/ 504 w 536"/>
                <a:gd name="T69" fmla="*/ 320 h 464"/>
                <a:gd name="T70" fmla="*/ 496 w 536"/>
                <a:gd name="T71" fmla="*/ 336 h 464"/>
                <a:gd name="T72" fmla="*/ 504 w 536"/>
                <a:gd name="T73" fmla="*/ 344 h 464"/>
                <a:gd name="T74" fmla="*/ 512 w 536"/>
                <a:gd name="T75" fmla="*/ 352 h 464"/>
                <a:gd name="T76" fmla="*/ 512 w 536"/>
                <a:gd name="T77" fmla="*/ 360 h 464"/>
                <a:gd name="T78" fmla="*/ 512 w 536"/>
                <a:gd name="T79" fmla="*/ 352 h 464"/>
                <a:gd name="T80" fmla="*/ 512 w 536"/>
                <a:gd name="T81" fmla="*/ 344 h 464"/>
                <a:gd name="T82" fmla="*/ 520 w 536"/>
                <a:gd name="T83" fmla="*/ 352 h 464"/>
                <a:gd name="T84" fmla="*/ 528 w 536"/>
                <a:gd name="T85" fmla="*/ 360 h 464"/>
                <a:gd name="T86" fmla="*/ 536 w 536"/>
                <a:gd name="T87" fmla="*/ 368 h 464"/>
                <a:gd name="T88" fmla="*/ 528 w 536"/>
                <a:gd name="T89" fmla="*/ 368 h 464"/>
                <a:gd name="T90" fmla="*/ 528 w 536"/>
                <a:gd name="T91" fmla="*/ 400 h 464"/>
                <a:gd name="T92" fmla="*/ 520 w 536"/>
                <a:gd name="T93" fmla="*/ 400 h 464"/>
                <a:gd name="T94" fmla="*/ 504 w 536"/>
                <a:gd name="T95" fmla="*/ 408 h 464"/>
                <a:gd name="T96" fmla="*/ 496 w 536"/>
                <a:gd name="T97" fmla="*/ 432 h 464"/>
                <a:gd name="T98" fmla="*/ 496 w 536"/>
                <a:gd name="T99" fmla="*/ 440 h 464"/>
                <a:gd name="T100" fmla="*/ 488 w 536"/>
                <a:gd name="T101" fmla="*/ 440 h 464"/>
                <a:gd name="T102" fmla="*/ 496 w 536"/>
                <a:gd name="T103" fmla="*/ 448 h 464"/>
                <a:gd name="T104" fmla="*/ 496 w 536"/>
                <a:gd name="T105" fmla="*/ 448 h 464"/>
                <a:gd name="T106" fmla="*/ 488 w 536"/>
                <a:gd name="T107" fmla="*/ 464 h 464"/>
                <a:gd name="T108" fmla="*/ 440 w 536"/>
                <a:gd name="T109" fmla="*/ 464 h 464"/>
                <a:gd name="T110" fmla="*/ 440 w 536"/>
                <a:gd name="T111" fmla="*/ 464 h 464"/>
                <a:gd name="T112" fmla="*/ 456 w 536"/>
                <a:gd name="T113" fmla="*/ 432 h 464"/>
                <a:gd name="T114" fmla="*/ 448 w 536"/>
                <a:gd name="T115" fmla="*/ 416 h 464"/>
                <a:gd name="T116" fmla="*/ 440 w 536"/>
                <a:gd name="T117" fmla="*/ 416 h 464"/>
                <a:gd name="T118" fmla="*/ 96 w 536"/>
                <a:gd name="T119" fmla="*/ 432 h 46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6"/>
                <a:gd name="T181" fmla="*/ 0 h 464"/>
                <a:gd name="T182" fmla="*/ 536 w 536"/>
                <a:gd name="T183" fmla="*/ 464 h 46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6" h="464">
                  <a:moveTo>
                    <a:pt x="96" y="432"/>
                  </a:moveTo>
                  <a:lnTo>
                    <a:pt x="88" y="376"/>
                  </a:lnTo>
                  <a:lnTo>
                    <a:pt x="88" y="160"/>
                  </a:lnTo>
                  <a:lnTo>
                    <a:pt x="72" y="160"/>
                  </a:lnTo>
                  <a:lnTo>
                    <a:pt x="64" y="144"/>
                  </a:lnTo>
                  <a:lnTo>
                    <a:pt x="64" y="136"/>
                  </a:lnTo>
                  <a:lnTo>
                    <a:pt x="64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64" y="88"/>
                  </a:lnTo>
                  <a:lnTo>
                    <a:pt x="56" y="88"/>
                  </a:lnTo>
                  <a:lnTo>
                    <a:pt x="56" y="80"/>
                  </a:lnTo>
                  <a:lnTo>
                    <a:pt x="48" y="88"/>
                  </a:lnTo>
                  <a:lnTo>
                    <a:pt x="40" y="80"/>
                  </a:lnTo>
                  <a:lnTo>
                    <a:pt x="24" y="72"/>
                  </a:lnTo>
                  <a:lnTo>
                    <a:pt x="32" y="72"/>
                  </a:lnTo>
                  <a:lnTo>
                    <a:pt x="16" y="48"/>
                  </a:lnTo>
                  <a:lnTo>
                    <a:pt x="8" y="40"/>
                  </a:lnTo>
                  <a:lnTo>
                    <a:pt x="8" y="32"/>
                  </a:lnTo>
                  <a:lnTo>
                    <a:pt x="0" y="8"/>
                  </a:lnTo>
                  <a:lnTo>
                    <a:pt x="304" y="0"/>
                  </a:lnTo>
                  <a:lnTo>
                    <a:pt x="312" y="8"/>
                  </a:lnTo>
                  <a:lnTo>
                    <a:pt x="328" y="24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20" y="64"/>
                  </a:lnTo>
                  <a:lnTo>
                    <a:pt x="344" y="104"/>
                  </a:lnTo>
                  <a:lnTo>
                    <a:pt x="376" y="128"/>
                  </a:lnTo>
                  <a:lnTo>
                    <a:pt x="392" y="136"/>
                  </a:lnTo>
                  <a:lnTo>
                    <a:pt x="392" y="176"/>
                  </a:lnTo>
                  <a:lnTo>
                    <a:pt x="408" y="176"/>
                  </a:lnTo>
                  <a:lnTo>
                    <a:pt x="408" y="160"/>
                  </a:lnTo>
                  <a:lnTo>
                    <a:pt x="424" y="168"/>
                  </a:lnTo>
                  <a:lnTo>
                    <a:pt x="440" y="176"/>
                  </a:lnTo>
                  <a:lnTo>
                    <a:pt x="440" y="184"/>
                  </a:lnTo>
                  <a:lnTo>
                    <a:pt x="432" y="200"/>
                  </a:lnTo>
                  <a:lnTo>
                    <a:pt x="432" y="216"/>
                  </a:lnTo>
                  <a:lnTo>
                    <a:pt x="424" y="224"/>
                  </a:lnTo>
                  <a:lnTo>
                    <a:pt x="424" y="240"/>
                  </a:lnTo>
                  <a:lnTo>
                    <a:pt x="432" y="256"/>
                  </a:lnTo>
                  <a:lnTo>
                    <a:pt x="456" y="264"/>
                  </a:lnTo>
                  <a:lnTo>
                    <a:pt x="456" y="272"/>
                  </a:lnTo>
                  <a:lnTo>
                    <a:pt x="472" y="272"/>
                  </a:lnTo>
                  <a:lnTo>
                    <a:pt x="480" y="280"/>
                  </a:lnTo>
                  <a:lnTo>
                    <a:pt x="496" y="288"/>
                  </a:lnTo>
                  <a:lnTo>
                    <a:pt x="496" y="304"/>
                  </a:lnTo>
                  <a:lnTo>
                    <a:pt x="504" y="320"/>
                  </a:lnTo>
                  <a:lnTo>
                    <a:pt x="496" y="328"/>
                  </a:lnTo>
                  <a:lnTo>
                    <a:pt x="496" y="336"/>
                  </a:lnTo>
                  <a:lnTo>
                    <a:pt x="504" y="344"/>
                  </a:lnTo>
                  <a:lnTo>
                    <a:pt x="512" y="352"/>
                  </a:lnTo>
                  <a:lnTo>
                    <a:pt x="512" y="360"/>
                  </a:lnTo>
                  <a:lnTo>
                    <a:pt x="512" y="352"/>
                  </a:lnTo>
                  <a:lnTo>
                    <a:pt x="512" y="344"/>
                  </a:lnTo>
                  <a:lnTo>
                    <a:pt x="520" y="344"/>
                  </a:lnTo>
                  <a:lnTo>
                    <a:pt x="520" y="352"/>
                  </a:lnTo>
                  <a:lnTo>
                    <a:pt x="528" y="360"/>
                  </a:lnTo>
                  <a:lnTo>
                    <a:pt x="536" y="368"/>
                  </a:lnTo>
                  <a:lnTo>
                    <a:pt x="528" y="368"/>
                  </a:lnTo>
                  <a:lnTo>
                    <a:pt x="528" y="400"/>
                  </a:lnTo>
                  <a:lnTo>
                    <a:pt x="520" y="400"/>
                  </a:lnTo>
                  <a:lnTo>
                    <a:pt x="504" y="408"/>
                  </a:lnTo>
                  <a:lnTo>
                    <a:pt x="496" y="432"/>
                  </a:lnTo>
                  <a:lnTo>
                    <a:pt x="496" y="440"/>
                  </a:lnTo>
                  <a:lnTo>
                    <a:pt x="488" y="440"/>
                  </a:lnTo>
                  <a:lnTo>
                    <a:pt x="496" y="440"/>
                  </a:lnTo>
                  <a:lnTo>
                    <a:pt x="496" y="448"/>
                  </a:lnTo>
                  <a:lnTo>
                    <a:pt x="504" y="448"/>
                  </a:lnTo>
                  <a:lnTo>
                    <a:pt x="496" y="448"/>
                  </a:lnTo>
                  <a:lnTo>
                    <a:pt x="488" y="464"/>
                  </a:lnTo>
                  <a:lnTo>
                    <a:pt x="440" y="464"/>
                  </a:lnTo>
                  <a:lnTo>
                    <a:pt x="448" y="440"/>
                  </a:lnTo>
                  <a:lnTo>
                    <a:pt x="456" y="432"/>
                  </a:lnTo>
                  <a:lnTo>
                    <a:pt x="456" y="424"/>
                  </a:lnTo>
                  <a:lnTo>
                    <a:pt x="448" y="416"/>
                  </a:lnTo>
                  <a:lnTo>
                    <a:pt x="440" y="416"/>
                  </a:lnTo>
                  <a:lnTo>
                    <a:pt x="96" y="4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" name="Freeform 124"/>
            <p:cNvSpPr>
              <a:spLocks/>
            </p:cNvSpPr>
            <p:nvPr/>
          </p:nvSpPr>
          <p:spPr bwMode="auto">
            <a:xfrm>
              <a:off x="4531517" y="3118718"/>
              <a:ext cx="688106" cy="592950"/>
            </a:xfrm>
            <a:custGeom>
              <a:avLst/>
              <a:gdLst>
                <a:gd name="T0" fmla="*/ 296 w 400"/>
                <a:gd name="T1" fmla="*/ 344 h 368"/>
                <a:gd name="T2" fmla="*/ 296 w 400"/>
                <a:gd name="T3" fmla="*/ 336 h 368"/>
                <a:gd name="T4" fmla="*/ 296 w 400"/>
                <a:gd name="T5" fmla="*/ 336 h 368"/>
                <a:gd name="T6" fmla="*/ 288 w 400"/>
                <a:gd name="T7" fmla="*/ 312 h 368"/>
                <a:gd name="T8" fmla="*/ 280 w 400"/>
                <a:gd name="T9" fmla="*/ 304 h 368"/>
                <a:gd name="T10" fmla="*/ 288 w 400"/>
                <a:gd name="T11" fmla="*/ 296 h 368"/>
                <a:gd name="T12" fmla="*/ 288 w 400"/>
                <a:gd name="T13" fmla="*/ 288 h 368"/>
                <a:gd name="T14" fmla="*/ 296 w 400"/>
                <a:gd name="T15" fmla="*/ 288 h 368"/>
                <a:gd name="T16" fmla="*/ 288 w 400"/>
                <a:gd name="T17" fmla="*/ 280 h 368"/>
                <a:gd name="T18" fmla="*/ 296 w 400"/>
                <a:gd name="T19" fmla="*/ 280 h 368"/>
                <a:gd name="T20" fmla="*/ 296 w 400"/>
                <a:gd name="T21" fmla="*/ 272 h 368"/>
                <a:gd name="T22" fmla="*/ 296 w 400"/>
                <a:gd name="T23" fmla="*/ 256 h 368"/>
                <a:gd name="T24" fmla="*/ 304 w 400"/>
                <a:gd name="T25" fmla="*/ 248 h 368"/>
                <a:gd name="T26" fmla="*/ 304 w 400"/>
                <a:gd name="T27" fmla="*/ 248 h 368"/>
                <a:gd name="T28" fmla="*/ 312 w 400"/>
                <a:gd name="T29" fmla="*/ 240 h 368"/>
                <a:gd name="T30" fmla="*/ 312 w 400"/>
                <a:gd name="T31" fmla="*/ 232 h 368"/>
                <a:gd name="T32" fmla="*/ 328 w 400"/>
                <a:gd name="T33" fmla="*/ 216 h 368"/>
                <a:gd name="T34" fmla="*/ 328 w 400"/>
                <a:gd name="T35" fmla="*/ 216 h 368"/>
                <a:gd name="T36" fmla="*/ 336 w 400"/>
                <a:gd name="T37" fmla="*/ 208 h 368"/>
                <a:gd name="T38" fmla="*/ 336 w 400"/>
                <a:gd name="T39" fmla="*/ 184 h 368"/>
                <a:gd name="T40" fmla="*/ 344 w 400"/>
                <a:gd name="T41" fmla="*/ 176 h 368"/>
                <a:gd name="T42" fmla="*/ 352 w 400"/>
                <a:gd name="T43" fmla="*/ 168 h 368"/>
                <a:gd name="T44" fmla="*/ 360 w 400"/>
                <a:gd name="T45" fmla="*/ 152 h 368"/>
                <a:gd name="T46" fmla="*/ 352 w 400"/>
                <a:gd name="T47" fmla="*/ 152 h 368"/>
                <a:gd name="T48" fmla="*/ 360 w 400"/>
                <a:gd name="T49" fmla="*/ 144 h 368"/>
                <a:gd name="T50" fmla="*/ 368 w 400"/>
                <a:gd name="T51" fmla="*/ 136 h 368"/>
                <a:gd name="T52" fmla="*/ 368 w 400"/>
                <a:gd name="T53" fmla="*/ 120 h 368"/>
                <a:gd name="T54" fmla="*/ 368 w 400"/>
                <a:gd name="T55" fmla="*/ 112 h 368"/>
                <a:gd name="T56" fmla="*/ 384 w 400"/>
                <a:gd name="T57" fmla="*/ 88 h 368"/>
                <a:gd name="T58" fmla="*/ 376 w 400"/>
                <a:gd name="T59" fmla="*/ 80 h 368"/>
                <a:gd name="T60" fmla="*/ 384 w 400"/>
                <a:gd name="T61" fmla="*/ 80 h 368"/>
                <a:gd name="T62" fmla="*/ 400 w 400"/>
                <a:gd name="T63" fmla="*/ 64 h 368"/>
                <a:gd name="T64" fmla="*/ 392 w 400"/>
                <a:gd name="T65" fmla="*/ 48 h 368"/>
                <a:gd name="T66" fmla="*/ 344 w 400"/>
                <a:gd name="T67" fmla="*/ 48 h 368"/>
                <a:gd name="T68" fmla="*/ 344 w 400"/>
                <a:gd name="T69" fmla="*/ 48 h 368"/>
                <a:gd name="T70" fmla="*/ 360 w 400"/>
                <a:gd name="T71" fmla="*/ 16 h 368"/>
                <a:gd name="T72" fmla="*/ 352 w 400"/>
                <a:gd name="T73" fmla="*/ 0 h 368"/>
                <a:gd name="T74" fmla="*/ 344 w 400"/>
                <a:gd name="T75" fmla="*/ 0 h 368"/>
                <a:gd name="T76" fmla="*/ 0 w 400"/>
                <a:gd name="T77" fmla="*/ 16 h 368"/>
                <a:gd name="T78" fmla="*/ 0 w 400"/>
                <a:gd name="T79" fmla="*/ 16 h 368"/>
                <a:gd name="T80" fmla="*/ 16 w 400"/>
                <a:gd name="T81" fmla="*/ 128 h 368"/>
                <a:gd name="T82" fmla="*/ 8 w 400"/>
                <a:gd name="T83" fmla="*/ 304 h 368"/>
                <a:gd name="T84" fmla="*/ 16 w 400"/>
                <a:gd name="T85" fmla="*/ 312 h 368"/>
                <a:gd name="T86" fmla="*/ 48 w 400"/>
                <a:gd name="T87" fmla="*/ 312 h 368"/>
                <a:gd name="T88" fmla="*/ 48 w 400"/>
                <a:gd name="T89" fmla="*/ 368 h 368"/>
                <a:gd name="T90" fmla="*/ 288 w 400"/>
                <a:gd name="T91" fmla="*/ 360 h 368"/>
                <a:gd name="T92" fmla="*/ 296 w 400"/>
                <a:gd name="T93" fmla="*/ 344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0"/>
                <a:gd name="T142" fmla="*/ 0 h 368"/>
                <a:gd name="T143" fmla="*/ 400 w 400"/>
                <a:gd name="T144" fmla="*/ 368 h 368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0" h="368">
                  <a:moveTo>
                    <a:pt x="296" y="344"/>
                  </a:moveTo>
                  <a:lnTo>
                    <a:pt x="296" y="344"/>
                  </a:lnTo>
                  <a:lnTo>
                    <a:pt x="296" y="336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0" y="304"/>
                  </a:lnTo>
                  <a:lnTo>
                    <a:pt x="288" y="296"/>
                  </a:lnTo>
                  <a:lnTo>
                    <a:pt x="288" y="288"/>
                  </a:lnTo>
                  <a:lnTo>
                    <a:pt x="296" y="288"/>
                  </a:lnTo>
                  <a:lnTo>
                    <a:pt x="288" y="280"/>
                  </a:lnTo>
                  <a:lnTo>
                    <a:pt x="296" y="280"/>
                  </a:lnTo>
                  <a:lnTo>
                    <a:pt x="296" y="272"/>
                  </a:lnTo>
                  <a:lnTo>
                    <a:pt x="296" y="264"/>
                  </a:lnTo>
                  <a:lnTo>
                    <a:pt x="296" y="256"/>
                  </a:lnTo>
                  <a:lnTo>
                    <a:pt x="304" y="256"/>
                  </a:lnTo>
                  <a:lnTo>
                    <a:pt x="304" y="248"/>
                  </a:lnTo>
                  <a:lnTo>
                    <a:pt x="312" y="240"/>
                  </a:lnTo>
                  <a:lnTo>
                    <a:pt x="312" y="232"/>
                  </a:lnTo>
                  <a:lnTo>
                    <a:pt x="328" y="216"/>
                  </a:lnTo>
                  <a:lnTo>
                    <a:pt x="336" y="208"/>
                  </a:lnTo>
                  <a:lnTo>
                    <a:pt x="336" y="184"/>
                  </a:lnTo>
                  <a:lnTo>
                    <a:pt x="344" y="176"/>
                  </a:lnTo>
                  <a:lnTo>
                    <a:pt x="352" y="168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60" y="144"/>
                  </a:lnTo>
                  <a:lnTo>
                    <a:pt x="368" y="144"/>
                  </a:lnTo>
                  <a:lnTo>
                    <a:pt x="368" y="136"/>
                  </a:lnTo>
                  <a:lnTo>
                    <a:pt x="368" y="128"/>
                  </a:lnTo>
                  <a:lnTo>
                    <a:pt x="368" y="120"/>
                  </a:lnTo>
                  <a:lnTo>
                    <a:pt x="368" y="112"/>
                  </a:lnTo>
                  <a:lnTo>
                    <a:pt x="376" y="96"/>
                  </a:lnTo>
                  <a:lnTo>
                    <a:pt x="384" y="88"/>
                  </a:lnTo>
                  <a:lnTo>
                    <a:pt x="384" y="80"/>
                  </a:lnTo>
                  <a:lnTo>
                    <a:pt x="376" y="80"/>
                  </a:lnTo>
                  <a:lnTo>
                    <a:pt x="384" y="80"/>
                  </a:lnTo>
                  <a:lnTo>
                    <a:pt x="384" y="72"/>
                  </a:lnTo>
                  <a:lnTo>
                    <a:pt x="400" y="64"/>
                  </a:lnTo>
                  <a:lnTo>
                    <a:pt x="400" y="56"/>
                  </a:lnTo>
                  <a:lnTo>
                    <a:pt x="392" y="48"/>
                  </a:lnTo>
                  <a:lnTo>
                    <a:pt x="344" y="48"/>
                  </a:lnTo>
                  <a:lnTo>
                    <a:pt x="352" y="24"/>
                  </a:lnTo>
                  <a:lnTo>
                    <a:pt x="360" y="16"/>
                  </a:lnTo>
                  <a:lnTo>
                    <a:pt x="360" y="8"/>
                  </a:lnTo>
                  <a:lnTo>
                    <a:pt x="352" y="0"/>
                  </a:lnTo>
                  <a:lnTo>
                    <a:pt x="344" y="0"/>
                  </a:lnTo>
                  <a:lnTo>
                    <a:pt x="0" y="16"/>
                  </a:lnTo>
                  <a:lnTo>
                    <a:pt x="16" y="128"/>
                  </a:lnTo>
                  <a:lnTo>
                    <a:pt x="8" y="304"/>
                  </a:lnTo>
                  <a:lnTo>
                    <a:pt x="16" y="312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368"/>
                  </a:lnTo>
                  <a:lnTo>
                    <a:pt x="288" y="360"/>
                  </a:lnTo>
                  <a:lnTo>
                    <a:pt x="296" y="34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Freeform 125"/>
            <p:cNvSpPr>
              <a:spLocks/>
            </p:cNvSpPr>
            <p:nvPr/>
          </p:nvSpPr>
          <p:spPr bwMode="auto">
            <a:xfrm>
              <a:off x="4614089" y="3699458"/>
              <a:ext cx="770679" cy="644512"/>
            </a:xfrm>
            <a:custGeom>
              <a:avLst/>
              <a:gdLst>
                <a:gd name="T0" fmla="*/ 40 w 448"/>
                <a:gd name="T1" fmla="*/ 264 h 400"/>
                <a:gd name="T2" fmla="*/ 48 w 448"/>
                <a:gd name="T3" fmla="*/ 208 h 400"/>
                <a:gd name="T4" fmla="*/ 24 w 448"/>
                <a:gd name="T5" fmla="*/ 160 h 400"/>
                <a:gd name="T6" fmla="*/ 8 w 448"/>
                <a:gd name="T7" fmla="*/ 104 h 400"/>
                <a:gd name="T8" fmla="*/ 240 w 448"/>
                <a:gd name="T9" fmla="*/ 0 h 400"/>
                <a:gd name="T10" fmla="*/ 248 w 448"/>
                <a:gd name="T11" fmla="*/ 8 h 400"/>
                <a:gd name="T12" fmla="*/ 256 w 448"/>
                <a:gd name="T13" fmla="*/ 24 h 400"/>
                <a:gd name="T14" fmla="*/ 256 w 448"/>
                <a:gd name="T15" fmla="*/ 40 h 400"/>
                <a:gd name="T16" fmla="*/ 256 w 448"/>
                <a:gd name="T17" fmla="*/ 56 h 400"/>
                <a:gd name="T18" fmla="*/ 264 w 448"/>
                <a:gd name="T19" fmla="*/ 64 h 400"/>
                <a:gd name="T20" fmla="*/ 256 w 448"/>
                <a:gd name="T21" fmla="*/ 80 h 400"/>
                <a:gd name="T22" fmla="*/ 248 w 448"/>
                <a:gd name="T23" fmla="*/ 96 h 400"/>
                <a:gd name="T24" fmla="*/ 240 w 448"/>
                <a:gd name="T25" fmla="*/ 112 h 400"/>
                <a:gd name="T26" fmla="*/ 232 w 448"/>
                <a:gd name="T27" fmla="*/ 144 h 400"/>
                <a:gd name="T28" fmla="*/ 224 w 448"/>
                <a:gd name="T29" fmla="*/ 160 h 400"/>
                <a:gd name="T30" fmla="*/ 224 w 448"/>
                <a:gd name="T31" fmla="*/ 168 h 400"/>
                <a:gd name="T32" fmla="*/ 216 w 448"/>
                <a:gd name="T33" fmla="*/ 192 h 400"/>
                <a:gd name="T34" fmla="*/ 376 w 448"/>
                <a:gd name="T35" fmla="*/ 192 h 400"/>
                <a:gd name="T36" fmla="*/ 376 w 448"/>
                <a:gd name="T37" fmla="*/ 240 h 400"/>
                <a:gd name="T38" fmla="*/ 384 w 448"/>
                <a:gd name="T39" fmla="*/ 280 h 400"/>
                <a:gd name="T40" fmla="*/ 360 w 448"/>
                <a:gd name="T41" fmla="*/ 264 h 400"/>
                <a:gd name="T42" fmla="*/ 320 w 448"/>
                <a:gd name="T43" fmla="*/ 288 h 400"/>
                <a:gd name="T44" fmla="*/ 376 w 448"/>
                <a:gd name="T45" fmla="*/ 288 h 400"/>
                <a:gd name="T46" fmla="*/ 392 w 448"/>
                <a:gd name="T47" fmla="*/ 288 h 400"/>
                <a:gd name="T48" fmla="*/ 376 w 448"/>
                <a:gd name="T49" fmla="*/ 304 h 400"/>
                <a:gd name="T50" fmla="*/ 400 w 448"/>
                <a:gd name="T51" fmla="*/ 304 h 400"/>
                <a:gd name="T52" fmla="*/ 408 w 448"/>
                <a:gd name="T53" fmla="*/ 288 h 400"/>
                <a:gd name="T54" fmla="*/ 408 w 448"/>
                <a:gd name="T55" fmla="*/ 296 h 400"/>
                <a:gd name="T56" fmla="*/ 424 w 448"/>
                <a:gd name="T57" fmla="*/ 312 h 400"/>
                <a:gd name="T58" fmla="*/ 408 w 448"/>
                <a:gd name="T59" fmla="*/ 320 h 400"/>
                <a:gd name="T60" fmla="*/ 392 w 448"/>
                <a:gd name="T61" fmla="*/ 344 h 400"/>
                <a:gd name="T62" fmla="*/ 408 w 448"/>
                <a:gd name="T63" fmla="*/ 360 h 400"/>
                <a:gd name="T64" fmla="*/ 440 w 448"/>
                <a:gd name="T65" fmla="*/ 368 h 400"/>
                <a:gd name="T66" fmla="*/ 448 w 448"/>
                <a:gd name="T67" fmla="*/ 376 h 400"/>
                <a:gd name="T68" fmla="*/ 440 w 448"/>
                <a:gd name="T69" fmla="*/ 392 h 400"/>
                <a:gd name="T70" fmla="*/ 424 w 448"/>
                <a:gd name="T71" fmla="*/ 392 h 400"/>
                <a:gd name="T72" fmla="*/ 416 w 448"/>
                <a:gd name="T73" fmla="*/ 376 h 400"/>
                <a:gd name="T74" fmla="*/ 384 w 448"/>
                <a:gd name="T75" fmla="*/ 368 h 400"/>
                <a:gd name="T76" fmla="*/ 368 w 448"/>
                <a:gd name="T77" fmla="*/ 352 h 400"/>
                <a:gd name="T78" fmla="*/ 360 w 448"/>
                <a:gd name="T79" fmla="*/ 360 h 400"/>
                <a:gd name="T80" fmla="*/ 352 w 448"/>
                <a:gd name="T81" fmla="*/ 368 h 400"/>
                <a:gd name="T82" fmla="*/ 352 w 448"/>
                <a:gd name="T83" fmla="*/ 392 h 400"/>
                <a:gd name="T84" fmla="*/ 328 w 448"/>
                <a:gd name="T85" fmla="*/ 368 h 400"/>
                <a:gd name="T86" fmla="*/ 312 w 448"/>
                <a:gd name="T87" fmla="*/ 368 h 400"/>
                <a:gd name="T88" fmla="*/ 288 w 448"/>
                <a:gd name="T89" fmla="*/ 392 h 400"/>
                <a:gd name="T90" fmla="*/ 296 w 448"/>
                <a:gd name="T91" fmla="*/ 376 h 400"/>
                <a:gd name="T92" fmla="*/ 264 w 448"/>
                <a:gd name="T93" fmla="*/ 384 h 400"/>
                <a:gd name="T94" fmla="*/ 248 w 448"/>
                <a:gd name="T95" fmla="*/ 352 h 400"/>
                <a:gd name="T96" fmla="*/ 224 w 448"/>
                <a:gd name="T97" fmla="*/ 352 h 400"/>
                <a:gd name="T98" fmla="*/ 216 w 448"/>
                <a:gd name="T99" fmla="*/ 328 h 400"/>
                <a:gd name="T100" fmla="*/ 200 w 448"/>
                <a:gd name="T101" fmla="*/ 320 h 400"/>
                <a:gd name="T102" fmla="*/ 168 w 448"/>
                <a:gd name="T103" fmla="*/ 336 h 400"/>
                <a:gd name="T104" fmla="*/ 184 w 448"/>
                <a:gd name="T105" fmla="*/ 352 h 400"/>
                <a:gd name="T106" fmla="*/ 88 w 448"/>
                <a:gd name="T107" fmla="*/ 336 h 400"/>
                <a:gd name="T108" fmla="*/ 72 w 448"/>
                <a:gd name="T109" fmla="*/ 328 h 400"/>
                <a:gd name="T110" fmla="*/ 64 w 448"/>
                <a:gd name="T111" fmla="*/ 312 h 400"/>
                <a:gd name="T112" fmla="*/ 64 w 448"/>
                <a:gd name="T113" fmla="*/ 328 h 400"/>
                <a:gd name="T114" fmla="*/ 64 w 448"/>
                <a:gd name="T115" fmla="*/ 336 h 400"/>
                <a:gd name="T116" fmla="*/ 24 w 448"/>
                <a:gd name="T117" fmla="*/ 336 h 400"/>
                <a:gd name="T118" fmla="*/ 40 w 448"/>
                <a:gd name="T119" fmla="*/ 304 h 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8"/>
                <a:gd name="T181" fmla="*/ 0 h 400"/>
                <a:gd name="T182" fmla="*/ 448 w 448"/>
                <a:gd name="T183" fmla="*/ 400 h 40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8" h="400">
                  <a:moveTo>
                    <a:pt x="40" y="304"/>
                  </a:moveTo>
                  <a:lnTo>
                    <a:pt x="40" y="288"/>
                  </a:lnTo>
                  <a:lnTo>
                    <a:pt x="32" y="280"/>
                  </a:lnTo>
                  <a:lnTo>
                    <a:pt x="40" y="264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48" y="232"/>
                  </a:lnTo>
                  <a:lnTo>
                    <a:pt x="48" y="208"/>
                  </a:lnTo>
                  <a:lnTo>
                    <a:pt x="40" y="192"/>
                  </a:lnTo>
                  <a:lnTo>
                    <a:pt x="40" y="184"/>
                  </a:lnTo>
                  <a:lnTo>
                    <a:pt x="32" y="168"/>
                  </a:lnTo>
                  <a:lnTo>
                    <a:pt x="24" y="160"/>
                  </a:lnTo>
                  <a:lnTo>
                    <a:pt x="24" y="128"/>
                  </a:lnTo>
                  <a:lnTo>
                    <a:pt x="8" y="104"/>
                  </a:lnTo>
                  <a:lnTo>
                    <a:pt x="0" y="8"/>
                  </a:lnTo>
                  <a:lnTo>
                    <a:pt x="240" y="0"/>
                  </a:lnTo>
                  <a:lnTo>
                    <a:pt x="240" y="8"/>
                  </a:lnTo>
                  <a:lnTo>
                    <a:pt x="248" y="8"/>
                  </a:lnTo>
                  <a:lnTo>
                    <a:pt x="248" y="16"/>
                  </a:lnTo>
                  <a:lnTo>
                    <a:pt x="248" y="24"/>
                  </a:lnTo>
                  <a:lnTo>
                    <a:pt x="256" y="24"/>
                  </a:lnTo>
                  <a:lnTo>
                    <a:pt x="248" y="32"/>
                  </a:lnTo>
                  <a:lnTo>
                    <a:pt x="248" y="40"/>
                  </a:lnTo>
                  <a:lnTo>
                    <a:pt x="256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64"/>
                  </a:lnTo>
                  <a:lnTo>
                    <a:pt x="264" y="64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56" y="80"/>
                  </a:lnTo>
                  <a:lnTo>
                    <a:pt x="248" y="80"/>
                  </a:lnTo>
                  <a:lnTo>
                    <a:pt x="248" y="88"/>
                  </a:lnTo>
                  <a:lnTo>
                    <a:pt x="256" y="88"/>
                  </a:lnTo>
                  <a:lnTo>
                    <a:pt x="248" y="96"/>
                  </a:lnTo>
                  <a:lnTo>
                    <a:pt x="248" y="104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32" y="136"/>
                  </a:lnTo>
                  <a:lnTo>
                    <a:pt x="224" y="144"/>
                  </a:lnTo>
                  <a:lnTo>
                    <a:pt x="232" y="144"/>
                  </a:lnTo>
                  <a:lnTo>
                    <a:pt x="224" y="152"/>
                  </a:lnTo>
                  <a:lnTo>
                    <a:pt x="224" y="160"/>
                  </a:lnTo>
                  <a:lnTo>
                    <a:pt x="216" y="168"/>
                  </a:lnTo>
                  <a:lnTo>
                    <a:pt x="224" y="168"/>
                  </a:lnTo>
                  <a:lnTo>
                    <a:pt x="224" y="176"/>
                  </a:lnTo>
                  <a:lnTo>
                    <a:pt x="208" y="184"/>
                  </a:lnTo>
                  <a:lnTo>
                    <a:pt x="208" y="192"/>
                  </a:lnTo>
                  <a:lnTo>
                    <a:pt x="216" y="192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376" y="192"/>
                  </a:lnTo>
                  <a:lnTo>
                    <a:pt x="376" y="216"/>
                  </a:lnTo>
                  <a:lnTo>
                    <a:pt x="368" y="224"/>
                  </a:lnTo>
                  <a:lnTo>
                    <a:pt x="368" y="240"/>
                  </a:lnTo>
                  <a:lnTo>
                    <a:pt x="376" y="240"/>
                  </a:lnTo>
                  <a:lnTo>
                    <a:pt x="392" y="264"/>
                  </a:lnTo>
                  <a:lnTo>
                    <a:pt x="392" y="272"/>
                  </a:lnTo>
                  <a:lnTo>
                    <a:pt x="384" y="280"/>
                  </a:lnTo>
                  <a:lnTo>
                    <a:pt x="368" y="272"/>
                  </a:lnTo>
                  <a:lnTo>
                    <a:pt x="360" y="272"/>
                  </a:lnTo>
                  <a:lnTo>
                    <a:pt x="360" y="264"/>
                  </a:lnTo>
                  <a:lnTo>
                    <a:pt x="352" y="256"/>
                  </a:lnTo>
                  <a:lnTo>
                    <a:pt x="344" y="256"/>
                  </a:lnTo>
                  <a:lnTo>
                    <a:pt x="336" y="264"/>
                  </a:lnTo>
                  <a:lnTo>
                    <a:pt x="328" y="272"/>
                  </a:lnTo>
                  <a:lnTo>
                    <a:pt x="320" y="288"/>
                  </a:lnTo>
                  <a:lnTo>
                    <a:pt x="320" y="296"/>
                  </a:lnTo>
                  <a:lnTo>
                    <a:pt x="344" y="296"/>
                  </a:lnTo>
                  <a:lnTo>
                    <a:pt x="360" y="296"/>
                  </a:lnTo>
                  <a:lnTo>
                    <a:pt x="368" y="288"/>
                  </a:lnTo>
                  <a:lnTo>
                    <a:pt x="376" y="288"/>
                  </a:lnTo>
                  <a:lnTo>
                    <a:pt x="384" y="280"/>
                  </a:lnTo>
                  <a:lnTo>
                    <a:pt x="392" y="288"/>
                  </a:lnTo>
                  <a:lnTo>
                    <a:pt x="384" y="296"/>
                  </a:lnTo>
                  <a:lnTo>
                    <a:pt x="376" y="296"/>
                  </a:lnTo>
                  <a:lnTo>
                    <a:pt x="376" y="304"/>
                  </a:lnTo>
                  <a:lnTo>
                    <a:pt x="384" y="304"/>
                  </a:lnTo>
                  <a:lnTo>
                    <a:pt x="392" y="304"/>
                  </a:lnTo>
                  <a:lnTo>
                    <a:pt x="400" y="304"/>
                  </a:lnTo>
                  <a:lnTo>
                    <a:pt x="400" y="296"/>
                  </a:lnTo>
                  <a:lnTo>
                    <a:pt x="408" y="288"/>
                  </a:lnTo>
                  <a:lnTo>
                    <a:pt x="408" y="296"/>
                  </a:lnTo>
                  <a:lnTo>
                    <a:pt x="416" y="296"/>
                  </a:lnTo>
                  <a:lnTo>
                    <a:pt x="408" y="312"/>
                  </a:lnTo>
                  <a:lnTo>
                    <a:pt x="416" y="312"/>
                  </a:lnTo>
                  <a:lnTo>
                    <a:pt x="424" y="312"/>
                  </a:lnTo>
                  <a:lnTo>
                    <a:pt x="424" y="320"/>
                  </a:lnTo>
                  <a:lnTo>
                    <a:pt x="408" y="320"/>
                  </a:lnTo>
                  <a:lnTo>
                    <a:pt x="392" y="320"/>
                  </a:lnTo>
                  <a:lnTo>
                    <a:pt x="392" y="336"/>
                  </a:lnTo>
                  <a:lnTo>
                    <a:pt x="392" y="344"/>
                  </a:lnTo>
                  <a:lnTo>
                    <a:pt x="392" y="352"/>
                  </a:lnTo>
                  <a:lnTo>
                    <a:pt x="400" y="352"/>
                  </a:lnTo>
                  <a:lnTo>
                    <a:pt x="408" y="352"/>
                  </a:lnTo>
                  <a:lnTo>
                    <a:pt x="408" y="360"/>
                  </a:lnTo>
                  <a:lnTo>
                    <a:pt x="424" y="360"/>
                  </a:lnTo>
                  <a:lnTo>
                    <a:pt x="440" y="368"/>
                  </a:lnTo>
                  <a:lnTo>
                    <a:pt x="440" y="376"/>
                  </a:lnTo>
                  <a:lnTo>
                    <a:pt x="448" y="376"/>
                  </a:lnTo>
                  <a:lnTo>
                    <a:pt x="448" y="384"/>
                  </a:lnTo>
                  <a:lnTo>
                    <a:pt x="440" y="384"/>
                  </a:lnTo>
                  <a:lnTo>
                    <a:pt x="440" y="392"/>
                  </a:lnTo>
                  <a:lnTo>
                    <a:pt x="432" y="384"/>
                  </a:lnTo>
                  <a:lnTo>
                    <a:pt x="424" y="400"/>
                  </a:lnTo>
                  <a:lnTo>
                    <a:pt x="424" y="392"/>
                  </a:lnTo>
                  <a:lnTo>
                    <a:pt x="424" y="384"/>
                  </a:lnTo>
                  <a:lnTo>
                    <a:pt x="416" y="376"/>
                  </a:lnTo>
                  <a:lnTo>
                    <a:pt x="400" y="368"/>
                  </a:lnTo>
                  <a:lnTo>
                    <a:pt x="384" y="368"/>
                  </a:lnTo>
                  <a:lnTo>
                    <a:pt x="384" y="360"/>
                  </a:lnTo>
                  <a:lnTo>
                    <a:pt x="376" y="352"/>
                  </a:lnTo>
                  <a:lnTo>
                    <a:pt x="368" y="352"/>
                  </a:lnTo>
                  <a:lnTo>
                    <a:pt x="352" y="344"/>
                  </a:lnTo>
                  <a:lnTo>
                    <a:pt x="360" y="360"/>
                  </a:lnTo>
                  <a:lnTo>
                    <a:pt x="360" y="368"/>
                  </a:lnTo>
                  <a:lnTo>
                    <a:pt x="360" y="360"/>
                  </a:lnTo>
                  <a:lnTo>
                    <a:pt x="352" y="360"/>
                  </a:lnTo>
                  <a:lnTo>
                    <a:pt x="352" y="368"/>
                  </a:lnTo>
                  <a:lnTo>
                    <a:pt x="352" y="376"/>
                  </a:lnTo>
                  <a:lnTo>
                    <a:pt x="360" y="384"/>
                  </a:lnTo>
                  <a:lnTo>
                    <a:pt x="352" y="392"/>
                  </a:lnTo>
                  <a:lnTo>
                    <a:pt x="344" y="392"/>
                  </a:lnTo>
                  <a:lnTo>
                    <a:pt x="344" y="384"/>
                  </a:lnTo>
                  <a:lnTo>
                    <a:pt x="336" y="368"/>
                  </a:lnTo>
                  <a:lnTo>
                    <a:pt x="328" y="368"/>
                  </a:lnTo>
                  <a:lnTo>
                    <a:pt x="320" y="376"/>
                  </a:lnTo>
                  <a:lnTo>
                    <a:pt x="312" y="368"/>
                  </a:lnTo>
                  <a:lnTo>
                    <a:pt x="312" y="376"/>
                  </a:lnTo>
                  <a:lnTo>
                    <a:pt x="304" y="392"/>
                  </a:lnTo>
                  <a:lnTo>
                    <a:pt x="296" y="392"/>
                  </a:lnTo>
                  <a:lnTo>
                    <a:pt x="288" y="392"/>
                  </a:lnTo>
                  <a:lnTo>
                    <a:pt x="288" y="384"/>
                  </a:lnTo>
                  <a:lnTo>
                    <a:pt x="288" y="376"/>
                  </a:lnTo>
                  <a:lnTo>
                    <a:pt x="296" y="376"/>
                  </a:lnTo>
                  <a:lnTo>
                    <a:pt x="280" y="376"/>
                  </a:lnTo>
                  <a:lnTo>
                    <a:pt x="280" y="384"/>
                  </a:lnTo>
                  <a:lnTo>
                    <a:pt x="264" y="384"/>
                  </a:lnTo>
                  <a:lnTo>
                    <a:pt x="272" y="376"/>
                  </a:lnTo>
                  <a:lnTo>
                    <a:pt x="248" y="352"/>
                  </a:lnTo>
                  <a:lnTo>
                    <a:pt x="232" y="352"/>
                  </a:lnTo>
                  <a:lnTo>
                    <a:pt x="224" y="352"/>
                  </a:lnTo>
                  <a:lnTo>
                    <a:pt x="224" y="344"/>
                  </a:lnTo>
                  <a:lnTo>
                    <a:pt x="224" y="336"/>
                  </a:lnTo>
                  <a:lnTo>
                    <a:pt x="216" y="328"/>
                  </a:lnTo>
                  <a:lnTo>
                    <a:pt x="208" y="328"/>
                  </a:lnTo>
                  <a:lnTo>
                    <a:pt x="208" y="336"/>
                  </a:lnTo>
                  <a:lnTo>
                    <a:pt x="200" y="336"/>
                  </a:lnTo>
                  <a:lnTo>
                    <a:pt x="200" y="328"/>
                  </a:lnTo>
                  <a:lnTo>
                    <a:pt x="200" y="320"/>
                  </a:lnTo>
                  <a:lnTo>
                    <a:pt x="192" y="328"/>
                  </a:lnTo>
                  <a:lnTo>
                    <a:pt x="176" y="336"/>
                  </a:lnTo>
                  <a:lnTo>
                    <a:pt x="168" y="336"/>
                  </a:lnTo>
                  <a:lnTo>
                    <a:pt x="184" y="344"/>
                  </a:lnTo>
                  <a:lnTo>
                    <a:pt x="184" y="352"/>
                  </a:lnTo>
                  <a:lnTo>
                    <a:pt x="168" y="360"/>
                  </a:lnTo>
                  <a:lnTo>
                    <a:pt x="144" y="352"/>
                  </a:lnTo>
                  <a:lnTo>
                    <a:pt x="104" y="352"/>
                  </a:lnTo>
                  <a:lnTo>
                    <a:pt x="88" y="336"/>
                  </a:lnTo>
                  <a:lnTo>
                    <a:pt x="72" y="336"/>
                  </a:lnTo>
                  <a:lnTo>
                    <a:pt x="72" y="328"/>
                  </a:lnTo>
                  <a:lnTo>
                    <a:pt x="80" y="320"/>
                  </a:lnTo>
                  <a:lnTo>
                    <a:pt x="72" y="304"/>
                  </a:lnTo>
                  <a:lnTo>
                    <a:pt x="64" y="312"/>
                  </a:lnTo>
                  <a:lnTo>
                    <a:pt x="72" y="320"/>
                  </a:lnTo>
                  <a:lnTo>
                    <a:pt x="64" y="320"/>
                  </a:lnTo>
                  <a:lnTo>
                    <a:pt x="64" y="328"/>
                  </a:lnTo>
                  <a:lnTo>
                    <a:pt x="72" y="328"/>
                  </a:lnTo>
                  <a:lnTo>
                    <a:pt x="64" y="336"/>
                  </a:lnTo>
                  <a:lnTo>
                    <a:pt x="40" y="336"/>
                  </a:lnTo>
                  <a:lnTo>
                    <a:pt x="32" y="344"/>
                  </a:lnTo>
                  <a:lnTo>
                    <a:pt x="24" y="336"/>
                  </a:lnTo>
                  <a:lnTo>
                    <a:pt x="32" y="320"/>
                  </a:lnTo>
                  <a:lnTo>
                    <a:pt x="32" y="312"/>
                  </a:lnTo>
                  <a:lnTo>
                    <a:pt x="40" y="3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Freeform 126"/>
            <p:cNvSpPr>
              <a:spLocks/>
            </p:cNvSpPr>
            <p:nvPr/>
          </p:nvSpPr>
          <p:spPr bwMode="auto">
            <a:xfrm>
              <a:off x="4711150" y="1404996"/>
              <a:ext cx="715631" cy="734066"/>
            </a:xfrm>
            <a:custGeom>
              <a:avLst/>
              <a:gdLst>
                <a:gd name="T0" fmla="*/ 160 w 416"/>
                <a:gd name="T1" fmla="*/ 440 h 456"/>
                <a:gd name="T2" fmla="*/ 144 w 416"/>
                <a:gd name="T3" fmla="*/ 432 h 456"/>
                <a:gd name="T4" fmla="*/ 136 w 416"/>
                <a:gd name="T5" fmla="*/ 400 h 456"/>
                <a:gd name="T6" fmla="*/ 136 w 416"/>
                <a:gd name="T7" fmla="*/ 376 h 456"/>
                <a:gd name="T8" fmla="*/ 128 w 416"/>
                <a:gd name="T9" fmla="*/ 352 h 456"/>
                <a:gd name="T10" fmla="*/ 128 w 416"/>
                <a:gd name="T11" fmla="*/ 344 h 456"/>
                <a:gd name="T12" fmla="*/ 72 w 416"/>
                <a:gd name="T13" fmla="*/ 280 h 456"/>
                <a:gd name="T14" fmla="*/ 48 w 416"/>
                <a:gd name="T15" fmla="*/ 256 h 456"/>
                <a:gd name="T16" fmla="*/ 40 w 416"/>
                <a:gd name="T17" fmla="*/ 248 h 456"/>
                <a:gd name="T18" fmla="*/ 32 w 416"/>
                <a:gd name="T19" fmla="*/ 248 h 456"/>
                <a:gd name="T20" fmla="*/ 8 w 416"/>
                <a:gd name="T21" fmla="*/ 232 h 456"/>
                <a:gd name="T22" fmla="*/ 16 w 416"/>
                <a:gd name="T23" fmla="*/ 216 h 456"/>
                <a:gd name="T24" fmla="*/ 8 w 416"/>
                <a:gd name="T25" fmla="*/ 192 h 456"/>
                <a:gd name="T26" fmla="*/ 16 w 416"/>
                <a:gd name="T27" fmla="*/ 160 h 456"/>
                <a:gd name="T28" fmla="*/ 8 w 416"/>
                <a:gd name="T29" fmla="*/ 152 h 456"/>
                <a:gd name="T30" fmla="*/ 0 w 416"/>
                <a:gd name="T31" fmla="*/ 136 h 456"/>
                <a:gd name="T32" fmla="*/ 8 w 416"/>
                <a:gd name="T33" fmla="*/ 120 h 456"/>
                <a:gd name="T34" fmla="*/ 40 w 416"/>
                <a:gd name="T35" fmla="*/ 96 h 456"/>
                <a:gd name="T36" fmla="*/ 40 w 416"/>
                <a:gd name="T37" fmla="*/ 32 h 456"/>
                <a:gd name="T38" fmla="*/ 56 w 416"/>
                <a:gd name="T39" fmla="*/ 24 h 456"/>
                <a:gd name="T40" fmla="*/ 88 w 416"/>
                <a:gd name="T41" fmla="*/ 24 h 456"/>
                <a:gd name="T42" fmla="*/ 96 w 416"/>
                <a:gd name="T43" fmla="*/ 24 h 456"/>
                <a:gd name="T44" fmla="*/ 136 w 416"/>
                <a:gd name="T45" fmla="*/ 0 h 456"/>
                <a:gd name="T46" fmla="*/ 144 w 416"/>
                <a:gd name="T47" fmla="*/ 8 h 456"/>
                <a:gd name="T48" fmla="*/ 136 w 416"/>
                <a:gd name="T49" fmla="*/ 32 h 456"/>
                <a:gd name="T50" fmla="*/ 136 w 416"/>
                <a:gd name="T51" fmla="*/ 40 h 456"/>
                <a:gd name="T52" fmla="*/ 152 w 416"/>
                <a:gd name="T53" fmla="*/ 32 h 456"/>
                <a:gd name="T54" fmla="*/ 168 w 416"/>
                <a:gd name="T55" fmla="*/ 40 h 456"/>
                <a:gd name="T56" fmla="*/ 192 w 416"/>
                <a:gd name="T57" fmla="*/ 56 h 456"/>
                <a:gd name="T58" fmla="*/ 272 w 416"/>
                <a:gd name="T59" fmla="*/ 72 h 456"/>
                <a:gd name="T60" fmla="*/ 328 w 416"/>
                <a:gd name="T61" fmla="*/ 96 h 456"/>
                <a:gd name="T62" fmla="*/ 336 w 416"/>
                <a:gd name="T63" fmla="*/ 104 h 456"/>
                <a:gd name="T64" fmla="*/ 360 w 416"/>
                <a:gd name="T65" fmla="*/ 136 h 456"/>
                <a:gd name="T66" fmla="*/ 352 w 416"/>
                <a:gd name="T67" fmla="*/ 152 h 456"/>
                <a:gd name="T68" fmla="*/ 368 w 416"/>
                <a:gd name="T69" fmla="*/ 160 h 456"/>
                <a:gd name="T70" fmla="*/ 376 w 416"/>
                <a:gd name="T71" fmla="*/ 176 h 456"/>
                <a:gd name="T72" fmla="*/ 368 w 416"/>
                <a:gd name="T73" fmla="*/ 184 h 456"/>
                <a:gd name="T74" fmla="*/ 360 w 416"/>
                <a:gd name="T75" fmla="*/ 208 h 456"/>
                <a:gd name="T76" fmla="*/ 352 w 416"/>
                <a:gd name="T77" fmla="*/ 232 h 456"/>
                <a:gd name="T78" fmla="*/ 368 w 416"/>
                <a:gd name="T79" fmla="*/ 224 h 456"/>
                <a:gd name="T80" fmla="*/ 376 w 416"/>
                <a:gd name="T81" fmla="*/ 208 h 456"/>
                <a:gd name="T82" fmla="*/ 392 w 416"/>
                <a:gd name="T83" fmla="*/ 192 h 456"/>
                <a:gd name="T84" fmla="*/ 400 w 416"/>
                <a:gd name="T85" fmla="*/ 160 h 456"/>
                <a:gd name="T86" fmla="*/ 416 w 416"/>
                <a:gd name="T87" fmla="*/ 152 h 456"/>
                <a:gd name="T88" fmla="*/ 416 w 416"/>
                <a:gd name="T89" fmla="*/ 160 h 456"/>
                <a:gd name="T90" fmla="*/ 416 w 416"/>
                <a:gd name="T91" fmla="*/ 176 h 456"/>
                <a:gd name="T92" fmla="*/ 408 w 416"/>
                <a:gd name="T93" fmla="*/ 192 h 456"/>
                <a:gd name="T94" fmla="*/ 392 w 416"/>
                <a:gd name="T95" fmla="*/ 256 h 456"/>
                <a:gd name="T96" fmla="*/ 384 w 416"/>
                <a:gd name="T97" fmla="*/ 272 h 456"/>
                <a:gd name="T98" fmla="*/ 384 w 416"/>
                <a:gd name="T99" fmla="*/ 320 h 456"/>
                <a:gd name="T100" fmla="*/ 376 w 416"/>
                <a:gd name="T101" fmla="*/ 352 h 456"/>
                <a:gd name="T102" fmla="*/ 384 w 416"/>
                <a:gd name="T103" fmla="*/ 400 h 456"/>
                <a:gd name="T104" fmla="*/ 384 w 416"/>
                <a:gd name="T105" fmla="*/ 432 h 456"/>
                <a:gd name="T106" fmla="*/ 176 w 416"/>
                <a:gd name="T107" fmla="*/ 456 h 45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16"/>
                <a:gd name="T163" fmla="*/ 0 h 456"/>
                <a:gd name="T164" fmla="*/ 416 w 416"/>
                <a:gd name="T165" fmla="*/ 456 h 45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16" h="456">
                  <a:moveTo>
                    <a:pt x="176" y="448"/>
                  </a:moveTo>
                  <a:lnTo>
                    <a:pt x="168" y="440"/>
                  </a:lnTo>
                  <a:lnTo>
                    <a:pt x="160" y="440"/>
                  </a:lnTo>
                  <a:lnTo>
                    <a:pt x="144" y="432"/>
                  </a:lnTo>
                  <a:lnTo>
                    <a:pt x="144" y="424"/>
                  </a:lnTo>
                  <a:lnTo>
                    <a:pt x="136" y="408"/>
                  </a:lnTo>
                  <a:lnTo>
                    <a:pt x="136" y="400"/>
                  </a:lnTo>
                  <a:lnTo>
                    <a:pt x="136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36" y="368"/>
                  </a:lnTo>
                  <a:lnTo>
                    <a:pt x="128" y="352"/>
                  </a:lnTo>
                  <a:lnTo>
                    <a:pt x="128" y="344"/>
                  </a:lnTo>
                  <a:lnTo>
                    <a:pt x="120" y="312"/>
                  </a:lnTo>
                  <a:lnTo>
                    <a:pt x="96" y="304"/>
                  </a:lnTo>
                  <a:lnTo>
                    <a:pt x="72" y="280"/>
                  </a:lnTo>
                  <a:lnTo>
                    <a:pt x="72" y="264"/>
                  </a:lnTo>
                  <a:lnTo>
                    <a:pt x="48" y="256"/>
                  </a:lnTo>
                  <a:lnTo>
                    <a:pt x="40" y="248"/>
                  </a:lnTo>
                  <a:lnTo>
                    <a:pt x="32" y="248"/>
                  </a:lnTo>
                  <a:lnTo>
                    <a:pt x="24" y="248"/>
                  </a:lnTo>
                  <a:lnTo>
                    <a:pt x="8" y="232"/>
                  </a:lnTo>
                  <a:lnTo>
                    <a:pt x="8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8" y="184"/>
                  </a:lnTo>
                  <a:lnTo>
                    <a:pt x="16" y="160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0" y="136"/>
                  </a:lnTo>
                  <a:lnTo>
                    <a:pt x="0" y="128"/>
                  </a:lnTo>
                  <a:lnTo>
                    <a:pt x="8" y="120"/>
                  </a:lnTo>
                  <a:lnTo>
                    <a:pt x="32" y="104"/>
                  </a:lnTo>
                  <a:lnTo>
                    <a:pt x="40" y="96"/>
                  </a:lnTo>
                  <a:lnTo>
                    <a:pt x="40" y="40"/>
                  </a:lnTo>
                  <a:lnTo>
                    <a:pt x="32" y="40"/>
                  </a:lnTo>
                  <a:lnTo>
                    <a:pt x="40" y="32"/>
                  </a:lnTo>
                  <a:lnTo>
                    <a:pt x="48" y="24"/>
                  </a:lnTo>
                  <a:lnTo>
                    <a:pt x="56" y="24"/>
                  </a:lnTo>
                  <a:lnTo>
                    <a:pt x="64" y="32"/>
                  </a:lnTo>
                  <a:lnTo>
                    <a:pt x="72" y="32"/>
                  </a:lnTo>
                  <a:lnTo>
                    <a:pt x="88" y="24"/>
                  </a:lnTo>
                  <a:lnTo>
                    <a:pt x="96" y="24"/>
                  </a:lnTo>
                  <a:lnTo>
                    <a:pt x="112" y="16"/>
                  </a:lnTo>
                  <a:lnTo>
                    <a:pt x="128" y="8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36" y="16"/>
                  </a:lnTo>
                  <a:lnTo>
                    <a:pt x="136" y="24"/>
                  </a:lnTo>
                  <a:lnTo>
                    <a:pt x="136" y="32"/>
                  </a:lnTo>
                  <a:lnTo>
                    <a:pt x="136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40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192" y="64"/>
                  </a:lnTo>
                  <a:lnTo>
                    <a:pt x="224" y="64"/>
                  </a:lnTo>
                  <a:lnTo>
                    <a:pt x="272" y="72"/>
                  </a:lnTo>
                  <a:lnTo>
                    <a:pt x="280" y="88"/>
                  </a:lnTo>
                  <a:lnTo>
                    <a:pt x="328" y="96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44" y="104"/>
                  </a:lnTo>
                  <a:lnTo>
                    <a:pt x="360" y="112"/>
                  </a:lnTo>
                  <a:lnTo>
                    <a:pt x="360" y="136"/>
                  </a:lnTo>
                  <a:lnTo>
                    <a:pt x="352" y="144"/>
                  </a:lnTo>
                  <a:lnTo>
                    <a:pt x="352" y="152"/>
                  </a:lnTo>
                  <a:lnTo>
                    <a:pt x="368" y="152"/>
                  </a:lnTo>
                  <a:lnTo>
                    <a:pt x="368" y="160"/>
                  </a:lnTo>
                  <a:lnTo>
                    <a:pt x="368" y="176"/>
                  </a:lnTo>
                  <a:lnTo>
                    <a:pt x="376" y="176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0"/>
                  </a:lnTo>
                  <a:lnTo>
                    <a:pt x="360" y="208"/>
                  </a:lnTo>
                  <a:lnTo>
                    <a:pt x="352" y="216"/>
                  </a:lnTo>
                  <a:lnTo>
                    <a:pt x="352" y="232"/>
                  </a:lnTo>
                  <a:lnTo>
                    <a:pt x="360" y="232"/>
                  </a:lnTo>
                  <a:lnTo>
                    <a:pt x="368" y="224"/>
                  </a:lnTo>
                  <a:lnTo>
                    <a:pt x="376" y="216"/>
                  </a:lnTo>
                  <a:lnTo>
                    <a:pt x="376" y="208"/>
                  </a:lnTo>
                  <a:lnTo>
                    <a:pt x="384" y="192"/>
                  </a:lnTo>
                  <a:lnTo>
                    <a:pt x="392" y="192"/>
                  </a:lnTo>
                  <a:lnTo>
                    <a:pt x="392" y="184"/>
                  </a:lnTo>
                  <a:lnTo>
                    <a:pt x="392" y="176"/>
                  </a:lnTo>
                  <a:lnTo>
                    <a:pt x="400" y="160"/>
                  </a:lnTo>
                  <a:lnTo>
                    <a:pt x="416" y="152"/>
                  </a:lnTo>
                  <a:lnTo>
                    <a:pt x="416" y="160"/>
                  </a:lnTo>
                  <a:lnTo>
                    <a:pt x="416" y="168"/>
                  </a:lnTo>
                  <a:lnTo>
                    <a:pt x="416" y="176"/>
                  </a:lnTo>
                  <a:lnTo>
                    <a:pt x="408" y="184"/>
                  </a:lnTo>
                  <a:lnTo>
                    <a:pt x="408" y="192"/>
                  </a:lnTo>
                  <a:lnTo>
                    <a:pt x="408" y="200"/>
                  </a:lnTo>
                  <a:lnTo>
                    <a:pt x="392" y="232"/>
                  </a:lnTo>
                  <a:lnTo>
                    <a:pt x="392" y="256"/>
                  </a:lnTo>
                  <a:lnTo>
                    <a:pt x="392" y="264"/>
                  </a:lnTo>
                  <a:lnTo>
                    <a:pt x="384" y="272"/>
                  </a:lnTo>
                  <a:lnTo>
                    <a:pt x="376" y="288"/>
                  </a:lnTo>
                  <a:lnTo>
                    <a:pt x="384" y="304"/>
                  </a:lnTo>
                  <a:lnTo>
                    <a:pt x="384" y="320"/>
                  </a:lnTo>
                  <a:lnTo>
                    <a:pt x="376" y="328"/>
                  </a:lnTo>
                  <a:lnTo>
                    <a:pt x="376" y="352"/>
                  </a:lnTo>
                  <a:lnTo>
                    <a:pt x="376" y="384"/>
                  </a:lnTo>
                  <a:lnTo>
                    <a:pt x="384" y="400"/>
                  </a:lnTo>
                  <a:lnTo>
                    <a:pt x="384" y="408"/>
                  </a:lnTo>
                  <a:lnTo>
                    <a:pt x="384" y="416"/>
                  </a:lnTo>
                  <a:lnTo>
                    <a:pt x="384" y="432"/>
                  </a:lnTo>
                  <a:lnTo>
                    <a:pt x="384" y="440"/>
                  </a:lnTo>
                  <a:lnTo>
                    <a:pt x="176" y="456"/>
                  </a:lnTo>
                  <a:lnTo>
                    <a:pt x="176" y="44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Freeform 127"/>
            <p:cNvSpPr>
              <a:spLocks/>
            </p:cNvSpPr>
            <p:nvPr/>
          </p:nvSpPr>
          <p:spPr bwMode="auto">
            <a:xfrm>
              <a:off x="4916857" y="2113280"/>
              <a:ext cx="550486" cy="915885"/>
            </a:xfrm>
            <a:custGeom>
              <a:avLst/>
              <a:gdLst>
                <a:gd name="T0" fmla="*/ 240 w 320"/>
                <a:gd name="T1" fmla="*/ 544 h 568"/>
                <a:gd name="T2" fmla="*/ 264 w 320"/>
                <a:gd name="T3" fmla="*/ 544 h 568"/>
                <a:gd name="T4" fmla="*/ 256 w 320"/>
                <a:gd name="T5" fmla="*/ 520 h 568"/>
                <a:gd name="T6" fmla="*/ 288 w 320"/>
                <a:gd name="T7" fmla="*/ 504 h 568"/>
                <a:gd name="T8" fmla="*/ 280 w 320"/>
                <a:gd name="T9" fmla="*/ 496 h 568"/>
                <a:gd name="T10" fmla="*/ 288 w 320"/>
                <a:gd name="T11" fmla="*/ 480 h 568"/>
                <a:gd name="T12" fmla="*/ 288 w 320"/>
                <a:gd name="T13" fmla="*/ 464 h 568"/>
                <a:gd name="T14" fmla="*/ 296 w 320"/>
                <a:gd name="T15" fmla="*/ 448 h 568"/>
                <a:gd name="T16" fmla="*/ 304 w 320"/>
                <a:gd name="T17" fmla="*/ 424 h 568"/>
                <a:gd name="T18" fmla="*/ 320 w 320"/>
                <a:gd name="T19" fmla="*/ 384 h 568"/>
                <a:gd name="T20" fmla="*/ 320 w 320"/>
                <a:gd name="T21" fmla="*/ 344 h 568"/>
                <a:gd name="T22" fmla="*/ 312 w 320"/>
                <a:gd name="T23" fmla="*/ 320 h 568"/>
                <a:gd name="T24" fmla="*/ 296 w 320"/>
                <a:gd name="T25" fmla="*/ 72 h 568"/>
                <a:gd name="T26" fmla="*/ 280 w 320"/>
                <a:gd name="T27" fmla="*/ 56 h 568"/>
                <a:gd name="T28" fmla="*/ 280 w 320"/>
                <a:gd name="T29" fmla="*/ 40 h 568"/>
                <a:gd name="T30" fmla="*/ 264 w 320"/>
                <a:gd name="T31" fmla="*/ 8 h 568"/>
                <a:gd name="T32" fmla="*/ 56 w 320"/>
                <a:gd name="T33" fmla="*/ 16 h 568"/>
                <a:gd name="T34" fmla="*/ 72 w 320"/>
                <a:gd name="T35" fmla="*/ 32 h 568"/>
                <a:gd name="T36" fmla="*/ 72 w 320"/>
                <a:gd name="T37" fmla="*/ 40 h 568"/>
                <a:gd name="T38" fmla="*/ 96 w 320"/>
                <a:gd name="T39" fmla="*/ 48 h 568"/>
                <a:gd name="T40" fmla="*/ 88 w 320"/>
                <a:gd name="T41" fmla="*/ 88 h 568"/>
                <a:gd name="T42" fmla="*/ 80 w 320"/>
                <a:gd name="T43" fmla="*/ 96 h 568"/>
                <a:gd name="T44" fmla="*/ 64 w 320"/>
                <a:gd name="T45" fmla="*/ 112 h 568"/>
                <a:gd name="T46" fmla="*/ 32 w 320"/>
                <a:gd name="T47" fmla="*/ 128 h 568"/>
                <a:gd name="T48" fmla="*/ 40 w 320"/>
                <a:gd name="T49" fmla="*/ 168 h 568"/>
                <a:gd name="T50" fmla="*/ 32 w 320"/>
                <a:gd name="T51" fmla="*/ 192 h 568"/>
                <a:gd name="T52" fmla="*/ 8 w 320"/>
                <a:gd name="T53" fmla="*/ 208 h 568"/>
                <a:gd name="T54" fmla="*/ 16 w 320"/>
                <a:gd name="T55" fmla="*/ 224 h 568"/>
                <a:gd name="T56" fmla="*/ 8 w 320"/>
                <a:gd name="T57" fmla="*/ 232 h 568"/>
                <a:gd name="T58" fmla="*/ 0 w 320"/>
                <a:gd name="T59" fmla="*/ 248 h 568"/>
                <a:gd name="T60" fmla="*/ 56 w 320"/>
                <a:gd name="T61" fmla="*/ 336 h 568"/>
                <a:gd name="T62" fmla="*/ 88 w 320"/>
                <a:gd name="T63" fmla="*/ 384 h 568"/>
                <a:gd name="T64" fmla="*/ 120 w 320"/>
                <a:gd name="T65" fmla="*/ 384 h 568"/>
                <a:gd name="T66" fmla="*/ 112 w 320"/>
                <a:gd name="T67" fmla="*/ 424 h 568"/>
                <a:gd name="T68" fmla="*/ 104 w 320"/>
                <a:gd name="T69" fmla="*/ 448 h 568"/>
                <a:gd name="T70" fmla="*/ 136 w 320"/>
                <a:gd name="T71" fmla="*/ 472 h 568"/>
                <a:gd name="T72" fmla="*/ 136 w 320"/>
                <a:gd name="T73" fmla="*/ 480 h 568"/>
                <a:gd name="T74" fmla="*/ 160 w 320"/>
                <a:gd name="T75" fmla="*/ 488 h 568"/>
                <a:gd name="T76" fmla="*/ 176 w 320"/>
                <a:gd name="T77" fmla="*/ 496 h 568"/>
                <a:gd name="T78" fmla="*/ 184 w 320"/>
                <a:gd name="T79" fmla="*/ 528 h 568"/>
                <a:gd name="T80" fmla="*/ 176 w 320"/>
                <a:gd name="T81" fmla="*/ 544 h 568"/>
                <a:gd name="T82" fmla="*/ 184 w 320"/>
                <a:gd name="T83" fmla="*/ 552 h 568"/>
                <a:gd name="T84" fmla="*/ 192 w 320"/>
                <a:gd name="T85" fmla="*/ 568 h 568"/>
                <a:gd name="T86" fmla="*/ 192 w 320"/>
                <a:gd name="T87" fmla="*/ 560 h 568"/>
                <a:gd name="T88" fmla="*/ 200 w 320"/>
                <a:gd name="T89" fmla="*/ 560 h 568"/>
                <a:gd name="T90" fmla="*/ 208 w 320"/>
                <a:gd name="T91" fmla="*/ 552 h 56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20"/>
                <a:gd name="T139" fmla="*/ 0 h 568"/>
                <a:gd name="T140" fmla="*/ 320 w 320"/>
                <a:gd name="T141" fmla="*/ 568 h 568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20" h="568">
                  <a:moveTo>
                    <a:pt x="216" y="544"/>
                  </a:moveTo>
                  <a:lnTo>
                    <a:pt x="232" y="544"/>
                  </a:lnTo>
                  <a:lnTo>
                    <a:pt x="240" y="544"/>
                  </a:lnTo>
                  <a:lnTo>
                    <a:pt x="256" y="552"/>
                  </a:lnTo>
                  <a:lnTo>
                    <a:pt x="264" y="552"/>
                  </a:lnTo>
                  <a:lnTo>
                    <a:pt x="264" y="544"/>
                  </a:lnTo>
                  <a:lnTo>
                    <a:pt x="256" y="536"/>
                  </a:lnTo>
                  <a:lnTo>
                    <a:pt x="256" y="520"/>
                  </a:lnTo>
                  <a:lnTo>
                    <a:pt x="272" y="512"/>
                  </a:lnTo>
                  <a:lnTo>
                    <a:pt x="288" y="512"/>
                  </a:lnTo>
                  <a:lnTo>
                    <a:pt x="288" y="504"/>
                  </a:lnTo>
                  <a:lnTo>
                    <a:pt x="280" y="496"/>
                  </a:lnTo>
                  <a:lnTo>
                    <a:pt x="288" y="488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88" y="464"/>
                  </a:lnTo>
                  <a:lnTo>
                    <a:pt x="288" y="456"/>
                  </a:lnTo>
                  <a:lnTo>
                    <a:pt x="296" y="456"/>
                  </a:lnTo>
                  <a:lnTo>
                    <a:pt x="296" y="448"/>
                  </a:lnTo>
                  <a:lnTo>
                    <a:pt x="296" y="432"/>
                  </a:lnTo>
                  <a:lnTo>
                    <a:pt x="304" y="424"/>
                  </a:lnTo>
                  <a:lnTo>
                    <a:pt x="312" y="400"/>
                  </a:lnTo>
                  <a:lnTo>
                    <a:pt x="320" y="392"/>
                  </a:lnTo>
                  <a:lnTo>
                    <a:pt x="320" y="384"/>
                  </a:lnTo>
                  <a:lnTo>
                    <a:pt x="320" y="376"/>
                  </a:lnTo>
                  <a:lnTo>
                    <a:pt x="320" y="360"/>
                  </a:lnTo>
                  <a:lnTo>
                    <a:pt x="320" y="344"/>
                  </a:lnTo>
                  <a:lnTo>
                    <a:pt x="312" y="344"/>
                  </a:lnTo>
                  <a:lnTo>
                    <a:pt x="312" y="336"/>
                  </a:lnTo>
                  <a:lnTo>
                    <a:pt x="312" y="320"/>
                  </a:lnTo>
                  <a:lnTo>
                    <a:pt x="312" y="312"/>
                  </a:lnTo>
                  <a:lnTo>
                    <a:pt x="296" y="72"/>
                  </a:lnTo>
                  <a:lnTo>
                    <a:pt x="288" y="72"/>
                  </a:lnTo>
                  <a:lnTo>
                    <a:pt x="280" y="56"/>
                  </a:lnTo>
                  <a:lnTo>
                    <a:pt x="280" y="48"/>
                  </a:lnTo>
                  <a:lnTo>
                    <a:pt x="280" y="40"/>
                  </a:lnTo>
                  <a:lnTo>
                    <a:pt x="264" y="32"/>
                  </a:lnTo>
                  <a:lnTo>
                    <a:pt x="264" y="16"/>
                  </a:lnTo>
                  <a:lnTo>
                    <a:pt x="264" y="8"/>
                  </a:lnTo>
                  <a:lnTo>
                    <a:pt x="264" y="0"/>
                  </a:lnTo>
                  <a:lnTo>
                    <a:pt x="56" y="16"/>
                  </a:lnTo>
                  <a:lnTo>
                    <a:pt x="64" y="16"/>
                  </a:lnTo>
                  <a:lnTo>
                    <a:pt x="72" y="32"/>
                  </a:lnTo>
                  <a:lnTo>
                    <a:pt x="72" y="40"/>
                  </a:lnTo>
                  <a:lnTo>
                    <a:pt x="80" y="40"/>
                  </a:lnTo>
                  <a:lnTo>
                    <a:pt x="88" y="48"/>
                  </a:lnTo>
                  <a:lnTo>
                    <a:pt x="96" y="48"/>
                  </a:lnTo>
                  <a:lnTo>
                    <a:pt x="96" y="64"/>
                  </a:lnTo>
                  <a:lnTo>
                    <a:pt x="96" y="72"/>
                  </a:lnTo>
                  <a:lnTo>
                    <a:pt x="88" y="88"/>
                  </a:lnTo>
                  <a:lnTo>
                    <a:pt x="80" y="88"/>
                  </a:lnTo>
                  <a:lnTo>
                    <a:pt x="80" y="96"/>
                  </a:lnTo>
                  <a:lnTo>
                    <a:pt x="80" y="104"/>
                  </a:lnTo>
                  <a:lnTo>
                    <a:pt x="80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48" y="120"/>
                  </a:lnTo>
                  <a:lnTo>
                    <a:pt x="32" y="128"/>
                  </a:lnTo>
                  <a:lnTo>
                    <a:pt x="32" y="144"/>
                  </a:lnTo>
                  <a:lnTo>
                    <a:pt x="32" y="152"/>
                  </a:lnTo>
                  <a:lnTo>
                    <a:pt x="40" y="168"/>
                  </a:lnTo>
                  <a:lnTo>
                    <a:pt x="40" y="176"/>
                  </a:lnTo>
                  <a:lnTo>
                    <a:pt x="32" y="184"/>
                  </a:lnTo>
                  <a:lnTo>
                    <a:pt x="32" y="192"/>
                  </a:lnTo>
                  <a:lnTo>
                    <a:pt x="32" y="200"/>
                  </a:lnTo>
                  <a:lnTo>
                    <a:pt x="24" y="208"/>
                  </a:lnTo>
                  <a:lnTo>
                    <a:pt x="8" y="208"/>
                  </a:lnTo>
                  <a:lnTo>
                    <a:pt x="8" y="224"/>
                  </a:lnTo>
                  <a:lnTo>
                    <a:pt x="16" y="224"/>
                  </a:lnTo>
                  <a:lnTo>
                    <a:pt x="8" y="232"/>
                  </a:lnTo>
                  <a:lnTo>
                    <a:pt x="8" y="240"/>
                  </a:lnTo>
                  <a:lnTo>
                    <a:pt x="0" y="248"/>
                  </a:lnTo>
                  <a:lnTo>
                    <a:pt x="0" y="272"/>
                  </a:lnTo>
                  <a:lnTo>
                    <a:pt x="24" y="312"/>
                  </a:lnTo>
                  <a:lnTo>
                    <a:pt x="56" y="336"/>
                  </a:lnTo>
                  <a:lnTo>
                    <a:pt x="72" y="344"/>
                  </a:lnTo>
                  <a:lnTo>
                    <a:pt x="72" y="384"/>
                  </a:lnTo>
                  <a:lnTo>
                    <a:pt x="88" y="384"/>
                  </a:lnTo>
                  <a:lnTo>
                    <a:pt x="88" y="368"/>
                  </a:lnTo>
                  <a:lnTo>
                    <a:pt x="104" y="376"/>
                  </a:lnTo>
                  <a:lnTo>
                    <a:pt x="120" y="384"/>
                  </a:lnTo>
                  <a:lnTo>
                    <a:pt x="120" y="392"/>
                  </a:lnTo>
                  <a:lnTo>
                    <a:pt x="112" y="408"/>
                  </a:lnTo>
                  <a:lnTo>
                    <a:pt x="112" y="424"/>
                  </a:lnTo>
                  <a:lnTo>
                    <a:pt x="104" y="432"/>
                  </a:lnTo>
                  <a:lnTo>
                    <a:pt x="104" y="448"/>
                  </a:lnTo>
                  <a:lnTo>
                    <a:pt x="112" y="464"/>
                  </a:lnTo>
                  <a:lnTo>
                    <a:pt x="136" y="472"/>
                  </a:lnTo>
                  <a:lnTo>
                    <a:pt x="136" y="480"/>
                  </a:lnTo>
                  <a:lnTo>
                    <a:pt x="152" y="480"/>
                  </a:lnTo>
                  <a:lnTo>
                    <a:pt x="160" y="488"/>
                  </a:lnTo>
                  <a:lnTo>
                    <a:pt x="176" y="496"/>
                  </a:lnTo>
                  <a:lnTo>
                    <a:pt x="176" y="512"/>
                  </a:lnTo>
                  <a:lnTo>
                    <a:pt x="184" y="528"/>
                  </a:lnTo>
                  <a:lnTo>
                    <a:pt x="176" y="536"/>
                  </a:lnTo>
                  <a:lnTo>
                    <a:pt x="176" y="544"/>
                  </a:lnTo>
                  <a:lnTo>
                    <a:pt x="184" y="552"/>
                  </a:lnTo>
                  <a:lnTo>
                    <a:pt x="192" y="560"/>
                  </a:lnTo>
                  <a:lnTo>
                    <a:pt x="192" y="568"/>
                  </a:lnTo>
                  <a:lnTo>
                    <a:pt x="192" y="560"/>
                  </a:lnTo>
                  <a:lnTo>
                    <a:pt x="192" y="552"/>
                  </a:lnTo>
                  <a:lnTo>
                    <a:pt x="200" y="552"/>
                  </a:lnTo>
                  <a:lnTo>
                    <a:pt x="200" y="560"/>
                  </a:lnTo>
                  <a:lnTo>
                    <a:pt x="208" y="552"/>
                  </a:lnTo>
                  <a:lnTo>
                    <a:pt x="216" y="54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4" name="Freeform 128"/>
            <p:cNvSpPr>
              <a:spLocks/>
            </p:cNvSpPr>
            <p:nvPr/>
          </p:nvSpPr>
          <p:spPr bwMode="auto">
            <a:xfrm>
              <a:off x="5509351" y="1533898"/>
              <a:ext cx="522961" cy="682504"/>
            </a:xfrm>
            <a:custGeom>
              <a:avLst/>
              <a:gdLst>
                <a:gd name="T0" fmla="*/ 264 w 304"/>
                <a:gd name="T1" fmla="*/ 376 h 424"/>
                <a:gd name="T2" fmla="*/ 264 w 304"/>
                <a:gd name="T3" fmla="*/ 360 h 424"/>
                <a:gd name="T4" fmla="*/ 280 w 304"/>
                <a:gd name="T5" fmla="*/ 336 h 424"/>
                <a:gd name="T6" fmla="*/ 288 w 304"/>
                <a:gd name="T7" fmla="*/ 320 h 424"/>
                <a:gd name="T8" fmla="*/ 288 w 304"/>
                <a:gd name="T9" fmla="*/ 304 h 424"/>
                <a:gd name="T10" fmla="*/ 296 w 304"/>
                <a:gd name="T11" fmla="*/ 296 h 424"/>
                <a:gd name="T12" fmla="*/ 304 w 304"/>
                <a:gd name="T13" fmla="*/ 304 h 424"/>
                <a:gd name="T14" fmla="*/ 304 w 304"/>
                <a:gd name="T15" fmla="*/ 264 h 424"/>
                <a:gd name="T16" fmla="*/ 264 w 304"/>
                <a:gd name="T17" fmla="*/ 160 h 424"/>
                <a:gd name="T18" fmla="*/ 240 w 304"/>
                <a:gd name="T19" fmla="*/ 168 h 424"/>
                <a:gd name="T20" fmla="*/ 232 w 304"/>
                <a:gd name="T21" fmla="*/ 184 h 424"/>
                <a:gd name="T22" fmla="*/ 216 w 304"/>
                <a:gd name="T23" fmla="*/ 200 h 424"/>
                <a:gd name="T24" fmla="*/ 216 w 304"/>
                <a:gd name="T25" fmla="*/ 216 h 424"/>
                <a:gd name="T26" fmla="*/ 192 w 304"/>
                <a:gd name="T27" fmla="*/ 208 h 424"/>
                <a:gd name="T28" fmla="*/ 192 w 304"/>
                <a:gd name="T29" fmla="*/ 176 h 424"/>
                <a:gd name="T30" fmla="*/ 208 w 304"/>
                <a:gd name="T31" fmla="*/ 168 h 424"/>
                <a:gd name="T32" fmla="*/ 216 w 304"/>
                <a:gd name="T33" fmla="*/ 144 h 424"/>
                <a:gd name="T34" fmla="*/ 224 w 304"/>
                <a:gd name="T35" fmla="*/ 128 h 424"/>
                <a:gd name="T36" fmla="*/ 216 w 304"/>
                <a:gd name="T37" fmla="*/ 80 h 424"/>
                <a:gd name="T38" fmla="*/ 208 w 304"/>
                <a:gd name="T39" fmla="*/ 64 h 424"/>
                <a:gd name="T40" fmla="*/ 216 w 304"/>
                <a:gd name="T41" fmla="*/ 64 h 424"/>
                <a:gd name="T42" fmla="*/ 200 w 304"/>
                <a:gd name="T43" fmla="*/ 40 h 424"/>
                <a:gd name="T44" fmla="*/ 176 w 304"/>
                <a:gd name="T45" fmla="*/ 32 h 424"/>
                <a:gd name="T46" fmla="*/ 160 w 304"/>
                <a:gd name="T47" fmla="*/ 24 h 424"/>
                <a:gd name="T48" fmla="*/ 144 w 304"/>
                <a:gd name="T49" fmla="*/ 16 h 424"/>
                <a:gd name="T50" fmla="*/ 112 w 304"/>
                <a:gd name="T51" fmla="*/ 0 h 424"/>
                <a:gd name="T52" fmla="*/ 104 w 304"/>
                <a:gd name="T53" fmla="*/ 8 h 424"/>
                <a:gd name="T54" fmla="*/ 96 w 304"/>
                <a:gd name="T55" fmla="*/ 8 h 424"/>
                <a:gd name="T56" fmla="*/ 88 w 304"/>
                <a:gd name="T57" fmla="*/ 16 h 424"/>
                <a:gd name="T58" fmla="*/ 96 w 304"/>
                <a:gd name="T59" fmla="*/ 40 h 424"/>
                <a:gd name="T60" fmla="*/ 96 w 304"/>
                <a:gd name="T61" fmla="*/ 48 h 424"/>
                <a:gd name="T62" fmla="*/ 72 w 304"/>
                <a:gd name="T63" fmla="*/ 72 h 424"/>
                <a:gd name="T64" fmla="*/ 64 w 304"/>
                <a:gd name="T65" fmla="*/ 112 h 424"/>
                <a:gd name="T66" fmla="*/ 56 w 304"/>
                <a:gd name="T67" fmla="*/ 112 h 424"/>
                <a:gd name="T68" fmla="*/ 56 w 304"/>
                <a:gd name="T69" fmla="*/ 80 h 424"/>
                <a:gd name="T70" fmla="*/ 56 w 304"/>
                <a:gd name="T71" fmla="*/ 72 h 424"/>
                <a:gd name="T72" fmla="*/ 40 w 304"/>
                <a:gd name="T73" fmla="*/ 96 h 424"/>
                <a:gd name="T74" fmla="*/ 32 w 304"/>
                <a:gd name="T75" fmla="*/ 96 h 424"/>
                <a:gd name="T76" fmla="*/ 24 w 304"/>
                <a:gd name="T77" fmla="*/ 104 h 424"/>
                <a:gd name="T78" fmla="*/ 24 w 304"/>
                <a:gd name="T79" fmla="*/ 120 h 424"/>
                <a:gd name="T80" fmla="*/ 16 w 304"/>
                <a:gd name="T81" fmla="*/ 136 h 424"/>
                <a:gd name="T82" fmla="*/ 8 w 304"/>
                <a:gd name="T83" fmla="*/ 184 h 424"/>
                <a:gd name="T84" fmla="*/ 8 w 304"/>
                <a:gd name="T85" fmla="*/ 208 h 424"/>
                <a:gd name="T86" fmla="*/ 0 w 304"/>
                <a:gd name="T87" fmla="*/ 224 h 424"/>
                <a:gd name="T88" fmla="*/ 32 w 304"/>
                <a:gd name="T89" fmla="*/ 280 h 424"/>
                <a:gd name="T90" fmla="*/ 32 w 304"/>
                <a:gd name="T91" fmla="*/ 368 h 424"/>
                <a:gd name="T92" fmla="*/ 16 w 304"/>
                <a:gd name="T93" fmla="*/ 408 h 424"/>
                <a:gd name="T94" fmla="*/ 0 w 304"/>
                <a:gd name="T95" fmla="*/ 424 h 424"/>
                <a:gd name="T96" fmla="*/ 152 w 304"/>
                <a:gd name="T97" fmla="*/ 408 h 424"/>
                <a:gd name="T98" fmla="*/ 248 w 304"/>
                <a:gd name="T99" fmla="*/ 408 h 4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04"/>
                <a:gd name="T151" fmla="*/ 0 h 424"/>
                <a:gd name="T152" fmla="*/ 304 w 304"/>
                <a:gd name="T153" fmla="*/ 424 h 424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04" h="424">
                  <a:moveTo>
                    <a:pt x="248" y="400"/>
                  </a:moveTo>
                  <a:lnTo>
                    <a:pt x="248" y="392"/>
                  </a:lnTo>
                  <a:lnTo>
                    <a:pt x="264" y="376"/>
                  </a:lnTo>
                  <a:lnTo>
                    <a:pt x="264" y="368"/>
                  </a:lnTo>
                  <a:lnTo>
                    <a:pt x="264" y="360"/>
                  </a:lnTo>
                  <a:lnTo>
                    <a:pt x="264" y="344"/>
                  </a:lnTo>
                  <a:lnTo>
                    <a:pt x="272" y="336"/>
                  </a:lnTo>
                  <a:lnTo>
                    <a:pt x="280" y="336"/>
                  </a:lnTo>
                  <a:lnTo>
                    <a:pt x="288" y="328"/>
                  </a:lnTo>
                  <a:lnTo>
                    <a:pt x="288" y="320"/>
                  </a:lnTo>
                  <a:lnTo>
                    <a:pt x="288" y="312"/>
                  </a:lnTo>
                  <a:lnTo>
                    <a:pt x="288" y="304"/>
                  </a:lnTo>
                  <a:lnTo>
                    <a:pt x="288" y="296"/>
                  </a:lnTo>
                  <a:lnTo>
                    <a:pt x="296" y="296"/>
                  </a:lnTo>
                  <a:lnTo>
                    <a:pt x="304" y="304"/>
                  </a:lnTo>
                  <a:lnTo>
                    <a:pt x="304" y="296"/>
                  </a:lnTo>
                  <a:lnTo>
                    <a:pt x="304" y="264"/>
                  </a:lnTo>
                  <a:lnTo>
                    <a:pt x="296" y="20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56" y="160"/>
                  </a:lnTo>
                  <a:lnTo>
                    <a:pt x="248" y="168"/>
                  </a:lnTo>
                  <a:lnTo>
                    <a:pt x="240" y="168"/>
                  </a:lnTo>
                  <a:lnTo>
                    <a:pt x="232" y="176"/>
                  </a:lnTo>
                  <a:lnTo>
                    <a:pt x="232" y="184"/>
                  </a:lnTo>
                  <a:lnTo>
                    <a:pt x="224" y="200"/>
                  </a:lnTo>
                  <a:lnTo>
                    <a:pt x="216" y="200"/>
                  </a:lnTo>
                  <a:lnTo>
                    <a:pt x="216" y="208"/>
                  </a:lnTo>
                  <a:lnTo>
                    <a:pt x="216" y="216"/>
                  </a:lnTo>
                  <a:lnTo>
                    <a:pt x="208" y="216"/>
                  </a:lnTo>
                  <a:lnTo>
                    <a:pt x="200" y="208"/>
                  </a:lnTo>
                  <a:lnTo>
                    <a:pt x="192" y="208"/>
                  </a:lnTo>
                  <a:lnTo>
                    <a:pt x="192" y="192"/>
                  </a:lnTo>
                  <a:lnTo>
                    <a:pt x="192" y="176"/>
                  </a:lnTo>
                  <a:lnTo>
                    <a:pt x="200" y="176"/>
                  </a:lnTo>
                  <a:lnTo>
                    <a:pt x="208" y="168"/>
                  </a:lnTo>
                  <a:lnTo>
                    <a:pt x="216" y="144"/>
                  </a:lnTo>
                  <a:lnTo>
                    <a:pt x="224" y="136"/>
                  </a:lnTo>
                  <a:lnTo>
                    <a:pt x="224" y="128"/>
                  </a:lnTo>
                  <a:lnTo>
                    <a:pt x="224" y="104"/>
                  </a:lnTo>
                  <a:lnTo>
                    <a:pt x="224" y="96"/>
                  </a:lnTo>
                  <a:lnTo>
                    <a:pt x="216" y="80"/>
                  </a:lnTo>
                  <a:lnTo>
                    <a:pt x="208" y="72"/>
                  </a:lnTo>
                  <a:lnTo>
                    <a:pt x="208" y="64"/>
                  </a:lnTo>
                  <a:lnTo>
                    <a:pt x="216" y="64"/>
                  </a:lnTo>
                  <a:lnTo>
                    <a:pt x="224" y="64"/>
                  </a:lnTo>
                  <a:lnTo>
                    <a:pt x="216" y="56"/>
                  </a:lnTo>
                  <a:lnTo>
                    <a:pt x="200" y="40"/>
                  </a:lnTo>
                  <a:lnTo>
                    <a:pt x="192" y="40"/>
                  </a:lnTo>
                  <a:lnTo>
                    <a:pt x="176" y="32"/>
                  </a:lnTo>
                  <a:lnTo>
                    <a:pt x="168" y="24"/>
                  </a:lnTo>
                  <a:lnTo>
                    <a:pt x="160" y="24"/>
                  </a:lnTo>
                  <a:lnTo>
                    <a:pt x="144" y="16"/>
                  </a:lnTo>
                  <a:lnTo>
                    <a:pt x="128" y="8"/>
                  </a:lnTo>
                  <a:lnTo>
                    <a:pt x="112" y="0"/>
                  </a:lnTo>
                  <a:lnTo>
                    <a:pt x="104" y="0"/>
                  </a:lnTo>
                  <a:lnTo>
                    <a:pt x="104" y="8"/>
                  </a:lnTo>
                  <a:lnTo>
                    <a:pt x="96" y="8"/>
                  </a:lnTo>
                  <a:lnTo>
                    <a:pt x="96" y="16"/>
                  </a:lnTo>
                  <a:lnTo>
                    <a:pt x="88" y="16"/>
                  </a:lnTo>
                  <a:lnTo>
                    <a:pt x="88" y="32"/>
                  </a:lnTo>
                  <a:lnTo>
                    <a:pt x="96" y="40"/>
                  </a:lnTo>
                  <a:lnTo>
                    <a:pt x="96" y="48"/>
                  </a:lnTo>
                  <a:lnTo>
                    <a:pt x="88" y="48"/>
                  </a:lnTo>
                  <a:lnTo>
                    <a:pt x="72" y="56"/>
                  </a:lnTo>
                  <a:lnTo>
                    <a:pt x="72" y="72"/>
                  </a:lnTo>
                  <a:lnTo>
                    <a:pt x="72" y="96"/>
                  </a:lnTo>
                  <a:lnTo>
                    <a:pt x="72" y="104"/>
                  </a:lnTo>
                  <a:lnTo>
                    <a:pt x="64" y="112"/>
                  </a:lnTo>
                  <a:lnTo>
                    <a:pt x="56" y="112"/>
                  </a:lnTo>
                  <a:lnTo>
                    <a:pt x="56" y="104"/>
                  </a:lnTo>
                  <a:lnTo>
                    <a:pt x="56" y="80"/>
                  </a:lnTo>
                  <a:lnTo>
                    <a:pt x="56" y="72"/>
                  </a:lnTo>
                  <a:lnTo>
                    <a:pt x="48" y="80"/>
                  </a:lnTo>
                  <a:lnTo>
                    <a:pt x="40" y="96"/>
                  </a:lnTo>
                  <a:lnTo>
                    <a:pt x="32" y="96"/>
                  </a:lnTo>
                  <a:lnTo>
                    <a:pt x="24" y="104"/>
                  </a:lnTo>
                  <a:lnTo>
                    <a:pt x="24" y="120"/>
                  </a:lnTo>
                  <a:lnTo>
                    <a:pt x="16" y="120"/>
                  </a:lnTo>
                  <a:lnTo>
                    <a:pt x="16" y="128"/>
                  </a:lnTo>
                  <a:lnTo>
                    <a:pt x="16" y="136"/>
                  </a:lnTo>
                  <a:lnTo>
                    <a:pt x="16" y="152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8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0" y="224"/>
                  </a:lnTo>
                  <a:lnTo>
                    <a:pt x="0" y="232"/>
                  </a:lnTo>
                  <a:lnTo>
                    <a:pt x="16" y="272"/>
                  </a:lnTo>
                  <a:lnTo>
                    <a:pt x="32" y="280"/>
                  </a:lnTo>
                  <a:lnTo>
                    <a:pt x="40" y="304"/>
                  </a:lnTo>
                  <a:lnTo>
                    <a:pt x="40" y="344"/>
                  </a:lnTo>
                  <a:lnTo>
                    <a:pt x="32" y="368"/>
                  </a:lnTo>
                  <a:lnTo>
                    <a:pt x="24" y="384"/>
                  </a:lnTo>
                  <a:lnTo>
                    <a:pt x="16" y="400"/>
                  </a:lnTo>
                  <a:lnTo>
                    <a:pt x="16" y="408"/>
                  </a:lnTo>
                  <a:lnTo>
                    <a:pt x="8" y="424"/>
                  </a:lnTo>
                  <a:lnTo>
                    <a:pt x="0" y="424"/>
                  </a:lnTo>
                  <a:lnTo>
                    <a:pt x="152" y="408"/>
                  </a:lnTo>
                  <a:lnTo>
                    <a:pt x="152" y="424"/>
                  </a:lnTo>
                  <a:lnTo>
                    <a:pt x="248" y="408"/>
                  </a:lnTo>
                  <a:lnTo>
                    <a:pt x="248" y="400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5" name="Freeform 129"/>
            <p:cNvSpPr>
              <a:spLocks/>
            </p:cNvSpPr>
            <p:nvPr/>
          </p:nvSpPr>
          <p:spPr bwMode="auto">
            <a:xfrm>
              <a:off x="4999430" y="1301874"/>
              <a:ext cx="785164" cy="386707"/>
            </a:xfrm>
            <a:custGeom>
              <a:avLst/>
              <a:gdLst>
                <a:gd name="T0" fmla="*/ 24 w 456"/>
                <a:gd name="T1" fmla="*/ 120 h 240"/>
                <a:gd name="T2" fmla="*/ 112 w 456"/>
                <a:gd name="T3" fmla="*/ 152 h 240"/>
                <a:gd name="T4" fmla="*/ 168 w 456"/>
                <a:gd name="T5" fmla="*/ 168 h 240"/>
                <a:gd name="T6" fmla="*/ 192 w 456"/>
                <a:gd name="T7" fmla="*/ 200 h 240"/>
                <a:gd name="T8" fmla="*/ 200 w 456"/>
                <a:gd name="T9" fmla="*/ 216 h 240"/>
                <a:gd name="T10" fmla="*/ 208 w 456"/>
                <a:gd name="T11" fmla="*/ 240 h 240"/>
                <a:gd name="T12" fmla="*/ 216 w 456"/>
                <a:gd name="T13" fmla="*/ 224 h 240"/>
                <a:gd name="T14" fmla="*/ 240 w 456"/>
                <a:gd name="T15" fmla="*/ 176 h 240"/>
                <a:gd name="T16" fmla="*/ 248 w 456"/>
                <a:gd name="T17" fmla="*/ 152 h 240"/>
                <a:gd name="T18" fmla="*/ 248 w 456"/>
                <a:gd name="T19" fmla="*/ 176 h 240"/>
                <a:gd name="T20" fmla="*/ 264 w 456"/>
                <a:gd name="T21" fmla="*/ 160 h 240"/>
                <a:gd name="T22" fmla="*/ 272 w 456"/>
                <a:gd name="T23" fmla="*/ 152 h 240"/>
                <a:gd name="T24" fmla="*/ 272 w 456"/>
                <a:gd name="T25" fmla="*/ 168 h 240"/>
                <a:gd name="T26" fmla="*/ 280 w 456"/>
                <a:gd name="T27" fmla="*/ 168 h 240"/>
                <a:gd name="T28" fmla="*/ 288 w 456"/>
                <a:gd name="T29" fmla="*/ 152 h 240"/>
                <a:gd name="T30" fmla="*/ 320 w 456"/>
                <a:gd name="T31" fmla="*/ 136 h 240"/>
                <a:gd name="T32" fmla="*/ 336 w 456"/>
                <a:gd name="T33" fmla="*/ 136 h 240"/>
                <a:gd name="T34" fmla="*/ 376 w 456"/>
                <a:gd name="T35" fmla="*/ 120 h 240"/>
                <a:gd name="T36" fmla="*/ 400 w 456"/>
                <a:gd name="T37" fmla="*/ 144 h 240"/>
                <a:gd name="T38" fmla="*/ 400 w 456"/>
                <a:gd name="T39" fmla="*/ 128 h 240"/>
                <a:gd name="T40" fmla="*/ 408 w 456"/>
                <a:gd name="T41" fmla="*/ 120 h 240"/>
                <a:gd name="T42" fmla="*/ 432 w 456"/>
                <a:gd name="T43" fmla="*/ 120 h 240"/>
                <a:gd name="T44" fmla="*/ 456 w 456"/>
                <a:gd name="T45" fmla="*/ 112 h 240"/>
                <a:gd name="T46" fmla="*/ 448 w 456"/>
                <a:gd name="T47" fmla="*/ 104 h 240"/>
                <a:gd name="T48" fmla="*/ 432 w 456"/>
                <a:gd name="T49" fmla="*/ 72 h 240"/>
                <a:gd name="T50" fmla="*/ 408 w 456"/>
                <a:gd name="T51" fmla="*/ 80 h 240"/>
                <a:gd name="T52" fmla="*/ 392 w 456"/>
                <a:gd name="T53" fmla="*/ 80 h 240"/>
                <a:gd name="T54" fmla="*/ 376 w 456"/>
                <a:gd name="T55" fmla="*/ 56 h 240"/>
                <a:gd name="T56" fmla="*/ 360 w 456"/>
                <a:gd name="T57" fmla="*/ 56 h 240"/>
                <a:gd name="T58" fmla="*/ 296 w 456"/>
                <a:gd name="T59" fmla="*/ 64 h 240"/>
                <a:gd name="T60" fmla="*/ 264 w 456"/>
                <a:gd name="T61" fmla="*/ 96 h 240"/>
                <a:gd name="T62" fmla="*/ 248 w 456"/>
                <a:gd name="T63" fmla="*/ 96 h 240"/>
                <a:gd name="T64" fmla="*/ 232 w 456"/>
                <a:gd name="T65" fmla="*/ 96 h 240"/>
                <a:gd name="T66" fmla="*/ 208 w 456"/>
                <a:gd name="T67" fmla="*/ 88 h 240"/>
                <a:gd name="T68" fmla="*/ 168 w 456"/>
                <a:gd name="T69" fmla="*/ 56 h 240"/>
                <a:gd name="T70" fmla="*/ 152 w 456"/>
                <a:gd name="T71" fmla="*/ 56 h 240"/>
                <a:gd name="T72" fmla="*/ 136 w 456"/>
                <a:gd name="T73" fmla="*/ 72 h 240"/>
                <a:gd name="T74" fmla="*/ 136 w 456"/>
                <a:gd name="T75" fmla="*/ 56 h 240"/>
                <a:gd name="T76" fmla="*/ 128 w 456"/>
                <a:gd name="T77" fmla="*/ 40 h 240"/>
                <a:gd name="T78" fmla="*/ 136 w 456"/>
                <a:gd name="T79" fmla="*/ 40 h 240"/>
                <a:gd name="T80" fmla="*/ 136 w 456"/>
                <a:gd name="T81" fmla="*/ 48 h 240"/>
                <a:gd name="T82" fmla="*/ 152 w 456"/>
                <a:gd name="T83" fmla="*/ 32 h 240"/>
                <a:gd name="T84" fmla="*/ 168 w 456"/>
                <a:gd name="T85" fmla="*/ 8 h 240"/>
                <a:gd name="T86" fmla="*/ 184 w 456"/>
                <a:gd name="T87" fmla="*/ 0 h 240"/>
                <a:gd name="T88" fmla="*/ 120 w 456"/>
                <a:gd name="T89" fmla="*/ 24 h 240"/>
                <a:gd name="T90" fmla="*/ 96 w 456"/>
                <a:gd name="T91" fmla="*/ 56 h 240"/>
                <a:gd name="T92" fmla="*/ 56 w 456"/>
                <a:gd name="T93" fmla="*/ 72 h 240"/>
                <a:gd name="T94" fmla="*/ 8 w 456"/>
                <a:gd name="T95" fmla="*/ 96 h 24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56"/>
                <a:gd name="T145" fmla="*/ 0 h 240"/>
                <a:gd name="T146" fmla="*/ 456 w 456"/>
                <a:gd name="T147" fmla="*/ 240 h 24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56" h="240">
                  <a:moveTo>
                    <a:pt x="0" y="104"/>
                  </a:moveTo>
                  <a:lnTo>
                    <a:pt x="0" y="104"/>
                  </a:lnTo>
                  <a:lnTo>
                    <a:pt x="16" y="104"/>
                  </a:lnTo>
                  <a:lnTo>
                    <a:pt x="24" y="120"/>
                  </a:lnTo>
                  <a:lnTo>
                    <a:pt x="24" y="128"/>
                  </a:lnTo>
                  <a:lnTo>
                    <a:pt x="56" y="128"/>
                  </a:lnTo>
                  <a:lnTo>
                    <a:pt x="104" y="136"/>
                  </a:lnTo>
                  <a:lnTo>
                    <a:pt x="112" y="152"/>
                  </a:lnTo>
                  <a:lnTo>
                    <a:pt x="160" y="160"/>
                  </a:lnTo>
                  <a:lnTo>
                    <a:pt x="168" y="160"/>
                  </a:lnTo>
                  <a:lnTo>
                    <a:pt x="168" y="168"/>
                  </a:lnTo>
                  <a:lnTo>
                    <a:pt x="176" y="168"/>
                  </a:lnTo>
                  <a:lnTo>
                    <a:pt x="192" y="176"/>
                  </a:lnTo>
                  <a:lnTo>
                    <a:pt x="192" y="200"/>
                  </a:lnTo>
                  <a:lnTo>
                    <a:pt x="184" y="208"/>
                  </a:lnTo>
                  <a:lnTo>
                    <a:pt x="184" y="216"/>
                  </a:lnTo>
                  <a:lnTo>
                    <a:pt x="200" y="216"/>
                  </a:lnTo>
                  <a:lnTo>
                    <a:pt x="200" y="224"/>
                  </a:lnTo>
                  <a:lnTo>
                    <a:pt x="200" y="240"/>
                  </a:lnTo>
                  <a:lnTo>
                    <a:pt x="208" y="240"/>
                  </a:lnTo>
                  <a:lnTo>
                    <a:pt x="216" y="224"/>
                  </a:lnTo>
                  <a:lnTo>
                    <a:pt x="232" y="192"/>
                  </a:lnTo>
                  <a:lnTo>
                    <a:pt x="240" y="176"/>
                  </a:lnTo>
                  <a:lnTo>
                    <a:pt x="240" y="152"/>
                  </a:lnTo>
                  <a:lnTo>
                    <a:pt x="248" y="152"/>
                  </a:lnTo>
                  <a:lnTo>
                    <a:pt x="248" y="160"/>
                  </a:lnTo>
                  <a:lnTo>
                    <a:pt x="248" y="168"/>
                  </a:lnTo>
                  <a:lnTo>
                    <a:pt x="248" y="176"/>
                  </a:lnTo>
                  <a:lnTo>
                    <a:pt x="264" y="160"/>
                  </a:lnTo>
                  <a:lnTo>
                    <a:pt x="272" y="152"/>
                  </a:lnTo>
                  <a:lnTo>
                    <a:pt x="280" y="152"/>
                  </a:lnTo>
                  <a:lnTo>
                    <a:pt x="272" y="160"/>
                  </a:lnTo>
                  <a:lnTo>
                    <a:pt x="272" y="168"/>
                  </a:lnTo>
                  <a:lnTo>
                    <a:pt x="272" y="176"/>
                  </a:lnTo>
                  <a:lnTo>
                    <a:pt x="280" y="168"/>
                  </a:lnTo>
                  <a:lnTo>
                    <a:pt x="288" y="160"/>
                  </a:lnTo>
                  <a:lnTo>
                    <a:pt x="296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96" y="136"/>
                  </a:lnTo>
                  <a:lnTo>
                    <a:pt x="304" y="136"/>
                  </a:lnTo>
                  <a:lnTo>
                    <a:pt x="320" y="136"/>
                  </a:lnTo>
                  <a:lnTo>
                    <a:pt x="336" y="136"/>
                  </a:lnTo>
                  <a:lnTo>
                    <a:pt x="344" y="120"/>
                  </a:lnTo>
                  <a:lnTo>
                    <a:pt x="376" y="120"/>
                  </a:lnTo>
                  <a:lnTo>
                    <a:pt x="384" y="128"/>
                  </a:lnTo>
                  <a:lnTo>
                    <a:pt x="400" y="136"/>
                  </a:lnTo>
                  <a:lnTo>
                    <a:pt x="400" y="144"/>
                  </a:lnTo>
                  <a:lnTo>
                    <a:pt x="408" y="144"/>
                  </a:lnTo>
                  <a:lnTo>
                    <a:pt x="400" y="128"/>
                  </a:lnTo>
                  <a:lnTo>
                    <a:pt x="408" y="120"/>
                  </a:lnTo>
                  <a:lnTo>
                    <a:pt x="408" y="128"/>
                  </a:lnTo>
                  <a:lnTo>
                    <a:pt x="416" y="128"/>
                  </a:lnTo>
                  <a:lnTo>
                    <a:pt x="424" y="120"/>
                  </a:lnTo>
                  <a:lnTo>
                    <a:pt x="432" y="120"/>
                  </a:lnTo>
                  <a:lnTo>
                    <a:pt x="456" y="120"/>
                  </a:lnTo>
                  <a:lnTo>
                    <a:pt x="456" y="112"/>
                  </a:lnTo>
                  <a:lnTo>
                    <a:pt x="448" y="104"/>
                  </a:lnTo>
                  <a:lnTo>
                    <a:pt x="432" y="104"/>
                  </a:lnTo>
                  <a:lnTo>
                    <a:pt x="432" y="96"/>
                  </a:lnTo>
                  <a:lnTo>
                    <a:pt x="432" y="72"/>
                  </a:lnTo>
                  <a:lnTo>
                    <a:pt x="424" y="72"/>
                  </a:lnTo>
                  <a:lnTo>
                    <a:pt x="416" y="80"/>
                  </a:lnTo>
                  <a:lnTo>
                    <a:pt x="408" y="80"/>
                  </a:lnTo>
                  <a:lnTo>
                    <a:pt x="400" y="80"/>
                  </a:lnTo>
                  <a:lnTo>
                    <a:pt x="392" y="80"/>
                  </a:lnTo>
                  <a:lnTo>
                    <a:pt x="376" y="80"/>
                  </a:lnTo>
                  <a:lnTo>
                    <a:pt x="376" y="72"/>
                  </a:lnTo>
                  <a:lnTo>
                    <a:pt x="376" y="56"/>
                  </a:lnTo>
                  <a:lnTo>
                    <a:pt x="376" y="48"/>
                  </a:lnTo>
                  <a:lnTo>
                    <a:pt x="360" y="56"/>
                  </a:lnTo>
                  <a:lnTo>
                    <a:pt x="344" y="64"/>
                  </a:lnTo>
                  <a:lnTo>
                    <a:pt x="312" y="64"/>
                  </a:lnTo>
                  <a:lnTo>
                    <a:pt x="296" y="64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96"/>
                  </a:lnTo>
                  <a:lnTo>
                    <a:pt x="248" y="88"/>
                  </a:lnTo>
                  <a:lnTo>
                    <a:pt x="240" y="88"/>
                  </a:lnTo>
                  <a:lnTo>
                    <a:pt x="232" y="88"/>
                  </a:lnTo>
                  <a:lnTo>
                    <a:pt x="232" y="96"/>
                  </a:lnTo>
                  <a:lnTo>
                    <a:pt x="216" y="96"/>
                  </a:lnTo>
                  <a:lnTo>
                    <a:pt x="208" y="88"/>
                  </a:lnTo>
                  <a:lnTo>
                    <a:pt x="208" y="80"/>
                  </a:lnTo>
                  <a:lnTo>
                    <a:pt x="200" y="80"/>
                  </a:lnTo>
                  <a:lnTo>
                    <a:pt x="184" y="56"/>
                  </a:lnTo>
                  <a:lnTo>
                    <a:pt x="168" y="56"/>
                  </a:lnTo>
                  <a:lnTo>
                    <a:pt x="152" y="64"/>
                  </a:lnTo>
                  <a:lnTo>
                    <a:pt x="152" y="56"/>
                  </a:lnTo>
                  <a:lnTo>
                    <a:pt x="144" y="56"/>
                  </a:lnTo>
                  <a:lnTo>
                    <a:pt x="136" y="72"/>
                  </a:lnTo>
                  <a:lnTo>
                    <a:pt x="136" y="48"/>
                  </a:lnTo>
                  <a:lnTo>
                    <a:pt x="136" y="56"/>
                  </a:lnTo>
                  <a:lnTo>
                    <a:pt x="128" y="56"/>
                  </a:lnTo>
                  <a:lnTo>
                    <a:pt x="128" y="48"/>
                  </a:lnTo>
                  <a:lnTo>
                    <a:pt x="128" y="40"/>
                  </a:lnTo>
                  <a:lnTo>
                    <a:pt x="136" y="40"/>
                  </a:lnTo>
                  <a:lnTo>
                    <a:pt x="136" y="48"/>
                  </a:lnTo>
                  <a:lnTo>
                    <a:pt x="144" y="40"/>
                  </a:lnTo>
                  <a:lnTo>
                    <a:pt x="144" y="32"/>
                  </a:lnTo>
                  <a:lnTo>
                    <a:pt x="152" y="32"/>
                  </a:lnTo>
                  <a:lnTo>
                    <a:pt x="168" y="16"/>
                  </a:lnTo>
                  <a:lnTo>
                    <a:pt x="168" y="8"/>
                  </a:lnTo>
                  <a:lnTo>
                    <a:pt x="176" y="8"/>
                  </a:lnTo>
                  <a:lnTo>
                    <a:pt x="184" y="0"/>
                  </a:lnTo>
                  <a:lnTo>
                    <a:pt x="176" y="0"/>
                  </a:lnTo>
                  <a:lnTo>
                    <a:pt x="152" y="0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12" y="24"/>
                  </a:lnTo>
                  <a:lnTo>
                    <a:pt x="96" y="56"/>
                  </a:lnTo>
                  <a:lnTo>
                    <a:pt x="80" y="64"/>
                  </a:lnTo>
                  <a:lnTo>
                    <a:pt x="72" y="72"/>
                  </a:lnTo>
                  <a:lnTo>
                    <a:pt x="64" y="72"/>
                  </a:lnTo>
                  <a:lnTo>
                    <a:pt x="56" y="72"/>
                  </a:lnTo>
                  <a:lnTo>
                    <a:pt x="40" y="80"/>
                  </a:lnTo>
                  <a:lnTo>
                    <a:pt x="32" y="88"/>
                  </a:lnTo>
                  <a:lnTo>
                    <a:pt x="8" y="96"/>
                  </a:lnTo>
                  <a:lnTo>
                    <a:pt x="0" y="1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6" name="Freeform 130"/>
            <p:cNvSpPr>
              <a:spLocks/>
            </p:cNvSpPr>
            <p:nvPr/>
          </p:nvSpPr>
          <p:spPr bwMode="auto">
            <a:xfrm>
              <a:off x="5770108" y="2087500"/>
              <a:ext cx="578009" cy="606519"/>
            </a:xfrm>
            <a:custGeom>
              <a:avLst/>
              <a:gdLst>
                <a:gd name="T0" fmla="*/ 96 w 336"/>
                <a:gd name="T1" fmla="*/ 64 h 376"/>
                <a:gd name="T2" fmla="*/ 104 w 336"/>
                <a:gd name="T3" fmla="*/ 56 h 376"/>
                <a:gd name="T4" fmla="*/ 136 w 336"/>
                <a:gd name="T5" fmla="*/ 72 h 376"/>
                <a:gd name="T6" fmla="*/ 144 w 336"/>
                <a:gd name="T7" fmla="*/ 72 h 376"/>
                <a:gd name="T8" fmla="*/ 152 w 336"/>
                <a:gd name="T9" fmla="*/ 64 h 376"/>
                <a:gd name="T10" fmla="*/ 160 w 336"/>
                <a:gd name="T11" fmla="*/ 72 h 376"/>
                <a:gd name="T12" fmla="*/ 136 w 336"/>
                <a:gd name="T13" fmla="*/ 80 h 376"/>
                <a:gd name="T14" fmla="*/ 144 w 336"/>
                <a:gd name="T15" fmla="*/ 80 h 376"/>
                <a:gd name="T16" fmla="*/ 160 w 336"/>
                <a:gd name="T17" fmla="*/ 72 h 376"/>
                <a:gd name="T18" fmla="*/ 160 w 336"/>
                <a:gd name="T19" fmla="*/ 72 h 376"/>
                <a:gd name="T20" fmla="*/ 176 w 336"/>
                <a:gd name="T21" fmla="*/ 80 h 376"/>
                <a:gd name="T22" fmla="*/ 198 w 336"/>
                <a:gd name="T23" fmla="*/ 64 h 376"/>
                <a:gd name="T24" fmla="*/ 208 w 336"/>
                <a:gd name="T25" fmla="*/ 64 h 376"/>
                <a:gd name="T26" fmla="*/ 224 w 336"/>
                <a:gd name="T27" fmla="*/ 64 h 376"/>
                <a:gd name="T28" fmla="*/ 278 w 336"/>
                <a:gd name="T29" fmla="*/ 6 h 376"/>
                <a:gd name="T30" fmla="*/ 312 w 336"/>
                <a:gd name="T31" fmla="*/ 0 h 376"/>
                <a:gd name="T32" fmla="*/ 336 w 336"/>
                <a:gd name="T33" fmla="*/ 136 h 376"/>
                <a:gd name="T34" fmla="*/ 328 w 336"/>
                <a:gd name="T35" fmla="*/ 136 h 376"/>
                <a:gd name="T36" fmla="*/ 336 w 336"/>
                <a:gd name="T37" fmla="*/ 152 h 376"/>
                <a:gd name="T38" fmla="*/ 328 w 336"/>
                <a:gd name="T39" fmla="*/ 176 h 376"/>
                <a:gd name="T40" fmla="*/ 328 w 336"/>
                <a:gd name="T41" fmla="*/ 216 h 376"/>
                <a:gd name="T42" fmla="*/ 328 w 336"/>
                <a:gd name="T43" fmla="*/ 240 h 376"/>
                <a:gd name="T44" fmla="*/ 304 w 336"/>
                <a:gd name="T45" fmla="*/ 264 h 376"/>
                <a:gd name="T46" fmla="*/ 288 w 336"/>
                <a:gd name="T47" fmla="*/ 272 h 376"/>
                <a:gd name="T48" fmla="*/ 288 w 336"/>
                <a:gd name="T49" fmla="*/ 272 h 376"/>
                <a:gd name="T50" fmla="*/ 272 w 336"/>
                <a:gd name="T51" fmla="*/ 288 h 376"/>
                <a:gd name="T52" fmla="*/ 264 w 336"/>
                <a:gd name="T53" fmla="*/ 312 h 376"/>
                <a:gd name="T54" fmla="*/ 264 w 336"/>
                <a:gd name="T55" fmla="*/ 328 h 376"/>
                <a:gd name="T56" fmla="*/ 256 w 336"/>
                <a:gd name="T57" fmla="*/ 312 h 376"/>
                <a:gd name="T58" fmla="*/ 240 w 336"/>
                <a:gd name="T59" fmla="*/ 328 h 376"/>
                <a:gd name="T60" fmla="*/ 240 w 336"/>
                <a:gd name="T61" fmla="*/ 344 h 376"/>
                <a:gd name="T62" fmla="*/ 240 w 336"/>
                <a:gd name="T63" fmla="*/ 360 h 376"/>
                <a:gd name="T64" fmla="*/ 224 w 336"/>
                <a:gd name="T65" fmla="*/ 376 h 376"/>
                <a:gd name="T66" fmla="*/ 208 w 336"/>
                <a:gd name="T67" fmla="*/ 376 h 376"/>
                <a:gd name="T68" fmla="*/ 192 w 336"/>
                <a:gd name="T69" fmla="*/ 368 h 376"/>
                <a:gd name="T70" fmla="*/ 192 w 336"/>
                <a:gd name="T71" fmla="*/ 368 h 376"/>
                <a:gd name="T72" fmla="*/ 184 w 336"/>
                <a:gd name="T73" fmla="*/ 352 h 376"/>
                <a:gd name="T74" fmla="*/ 168 w 336"/>
                <a:gd name="T75" fmla="*/ 368 h 376"/>
                <a:gd name="T76" fmla="*/ 144 w 336"/>
                <a:gd name="T77" fmla="*/ 368 h 376"/>
                <a:gd name="T78" fmla="*/ 136 w 336"/>
                <a:gd name="T79" fmla="*/ 360 h 376"/>
                <a:gd name="T80" fmla="*/ 128 w 336"/>
                <a:gd name="T81" fmla="*/ 368 h 376"/>
                <a:gd name="T82" fmla="*/ 120 w 336"/>
                <a:gd name="T83" fmla="*/ 368 h 376"/>
                <a:gd name="T84" fmla="*/ 104 w 336"/>
                <a:gd name="T85" fmla="*/ 360 h 376"/>
                <a:gd name="T86" fmla="*/ 80 w 336"/>
                <a:gd name="T87" fmla="*/ 360 h 376"/>
                <a:gd name="T88" fmla="*/ 80 w 336"/>
                <a:gd name="T89" fmla="*/ 352 h 376"/>
                <a:gd name="T90" fmla="*/ 48 w 336"/>
                <a:gd name="T91" fmla="*/ 336 h 376"/>
                <a:gd name="T92" fmla="*/ 32 w 336"/>
                <a:gd name="T93" fmla="*/ 336 h 376"/>
                <a:gd name="T94" fmla="*/ 0 w 336"/>
                <a:gd name="T95" fmla="*/ 80 h 37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36"/>
                <a:gd name="T145" fmla="*/ 0 h 376"/>
                <a:gd name="T146" fmla="*/ 336 w 336"/>
                <a:gd name="T147" fmla="*/ 376 h 37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36" h="376">
                  <a:moveTo>
                    <a:pt x="96" y="64"/>
                  </a:moveTo>
                  <a:lnTo>
                    <a:pt x="96" y="64"/>
                  </a:lnTo>
                  <a:lnTo>
                    <a:pt x="104" y="64"/>
                  </a:lnTo>
                  <a:lnTo>
                    <a:pt x="104" y="56"/>
                  </a:lnTo>
                  <a:lnTo>
                    <a:pt x="128" y="56"/>
                  </a:lnTo>
                  <a:lnTo>
                    <a:pt x="136" y="72"/>
                  </a:lnTo>
                  <a:lnTo>
                    <a:pt x="144" y="72"/>
                  </a:lnTo>
                  <a:lnTo>
                    <a:pt x="152" y="64"/>
                  </a:lnTo>
                  <a:lnTo>
                    <a:pt x="160" y="72"/>
                  </a:lnTo>
                  <a:lnTo>
                    <a:pt x="144" y="72"/>
                  </a:lnTo>
                  <a:lnTo>
                    <a:pt x="136" y="80"/>
                  </a:lnTo>
                  <a:lnTo>
                    <a:pt x="144" y="80"/>
                  </a:lnTo>
                  <a:lnTo>
                    <a:pt x="152" y="80"/>
                  </a:lnTo>
                  <a:lnTo>
                    <a:pt x="160" y="72"/>
                  </a:lnTo>
                  <a:lnTo>
                    <a:pt x="168" y="80"/>
                  </a:lnTo>
                  <a:lnTo>
                    <a:pt x="176" y="80"/>
                  </a:lnTo>
                  <a:lnTo>
                    <a:pt x="192" y="72"/>
                  </a:lnTo>
                  <a:lnTo>
                    <a:pt x="198" y="64"/>
                  </a:lnTo>
                  <a:lnTo>
                    <a:pt x="208" y="64"/>
                  </a:lnTo>
                  <a:lnTo>
                    <a:pt x="224" y="64"/>
                  </a:lnTo>
                  <a:lnTo>
                    <a:pt x="240" y="48"/>
                  </a:lnTo>
                  <a:lnTo>
                    <a:pt x="278" y="6"/>
                  </a:lnTo>
                  <a:lnTo>
                    <a:pt x="312" y="0"/>
                  </a:lnTo>
                  <a:lnTo>
                    <a:pt x="336" y="136"/>
                  </a:lnTo>
                  <a:lnTo>
                    <a:pt x="328" y="136"/>
                  </a:lnTo>
                  <a:lnTo>
                    <a:pt x="328" y="144"/>
                  </a:lnTo>
                  <a:lnTo>
                    <a:pt x="336" y="152"/>
                  </a:lnTo>
                  <a:lnTo>
                    <a:pt x="336" y="176"/>
                  </a:lnTo>
                  <a:lnTo>
                    <a:pt x="328" y="176"/>
                  </a:lnTo>
                  <a:lnTo>
                    <a:pt x="328" y="216"/>
                  </a:lnTo>
                  <a:lnTo>
                    <a:pt x="328" y="224"/>
                  </a:lnTo>
                  <a:lnTo>
                    <a:pt x="328" y="240"/>
                  </a:lnTo>
                  <a:lnTo>
                    <a:pt x="312" y="256"/>
                  </a:lnTo>
                  <a:lnTo>
                    <a:pt x="304" y="264"/>
                  </a:lnTo>
                  <a:lnTo>
                    <a:pt x="296" y="272"/>
                  </a:lnTo>
                  <a:lnTo>
                    <a:pt x="288" y="272"/>
                  </a:lnTo>
                  <a:lnTo>
                    <a:pt x="272" y="288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56" y="328"/>
                  </a:lnTo>
                  <a:lnTo>
                    <a:pt x="256" y="312"/>
                  </a:lnTo>
                  <a:lnTo>
                    <a:pt x="240" y="312"/>
                  </a:lnTo>
                  <a:lnTo>
                    <a:pt x="240" y="328"/>
                  </a:lnTo>
                  <a:lnTo>
                    <a:pt x="240" y="336"/>
                  </a:lnTo>
                  <a:lnTo>
                    <a:pt x="240" y="344"/>
                  </a:lnTo>
                  <a:lnTo>
                    <a:pt x="240" y="360"/>
                  </a:lnTo>
                  <a:lnTo>
                    <a:pt x="232" y="368"/>
                  </a:lnTo>
                  <a:lnTo>
                    <a:pt x="224" y="376"/>
                  </a:lnTo>
                  <a:lnTo>
                    <a:pt x="216" y="376"/>
                  </a:lnTo>
                  <a:lnTo>
                    <a:pt x="208" y="376"/>
                  </a:lnTo>
                  <a:lnTo>
                    <a:pt x="200" y="368"/>
                  </a:lnTo>
                  <a:lnTo>
                    <a:pt x="192" y="368"/>
                  </a:lnTo>
                  <a:lnTo>
                    <a:pt x="192" y="360"/>
                  </a:lnTo>
                  <a:lnTo>
                    <a:pt x="184" y="352"/>
                  </a:lnTo>
                  <a:lnTo>
                    <a:pt x="176" y="352"/>
                  </a:lnTo>
                  <a:lnTo>
                    <a:pt x="168" y="368"/>
                  </a:lnTo>
                  <a:lnTo>
                    <a:pt x="160" y="368"/>
                  </a:lnTo>
                  <a:lnTo>
                    <a:pt x="144" y="368"/>
                  </a:lnTo>
                  <a:lnTo>
                    <a:pt x="136" y="360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0" y="368"/>
                  </a:lnTo>
                  <a:lnTo>
                    <a:pt x="104" y="360"/>
                  </a:lnTo>
                  <a:lnTo>
                    <a:pt x="80" y="360"/>
                  </a:lnTo>
                  <a:lnTo>
                    <a:pt x="80" y="352"/>
                  </a:lnTo>
                  <a:lnTo>
                    <a:pt x="72" y="336"/>
                  </a:lnTo>
                  <a:lnTo>
                    <a:pt x="48" y="336"/>
                  </a:lnTo>
                  <a:lnTo>
                    <a:pt x="32" y="336"/>
                  </a:lnTo>
                  <a:lnTo>
                    <a:pt x="0" y="80"/>
                  </a:lnTo>
                  <a:lnTo>
                    <a:pt x="96" y="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7" name="Freeform 131"/>
            <p:cNvSpPr>
              <a:spLocks/>
            </p:cNvSpPr>
            <p:nvPr/>
          </p:nvSpPr>
          <p:spPr bwMode="auto">
            <a:xfrm>
              <a:off x="6390127" y="1430776"/>
              <a:ext cx="838765" cy="696071"/>
            </a:xfrm>
            <a:custGeom>
              <a:avLst/>
              <a:gdLst>
                <a:gd name="T0" fmla="*/ 320 w 488"/>
                <a:gd name="T1" fmla="*/ 336 h 432"/>
                <a:gd name="T2" fmla="*/ 336 w 488"/>
                <a:gd name="T3" fmla="*/ 328 h 432"/>
                <a:gd name="T4" fmla="*/ 352 w 488"/>
                <a:gd name="T5" fmla="*/ 344 h 432"/>
                <a:gd name="T6" fmla="*/ 360 w 488"/>
                <a:gd name="T7" fmla="*/ 368 h 432"/>
                <a:gd name="T8" fmla="*/ 376 w 488"/>
                <a:gd name="T9" fmla="*/ 376 h 432"/>
                <a:gd name="T10" fmla="*/ 464 w 488"/>
                <a:gd name="T11" fmla="*/ 408 h 432"/>
                <a:gd name="T12" fmla="*/ 464 w 488"/>
                <a:gd name="T13" fmla="*/ 432 h 432"/>
                <a:gd name="T14" fmla="*/ 472 w 488"/>
                <a:gd name="T15" fmla="*/ 424 h 432"/>
                <a:gd name="T16" fmla="*/ 480 w 488"/>
                <a:gd name="T17" fmla="*/ 400 h 432"/>
                <a:gd name="T18" fmla="*/ 472 w 488"/>
                <a:gd name="T19" fmla="*/ 392 h 432"/>
                <a:gd name="T20" fmla="*/ 488 w 488"/>
                <a:gd name="T21" fmla="*/ 376 h 432"/>
                <a:gd name="T22" fmla="*/ 480 w 488"/>
                <a:gd name="T23" fmla="*/ 368 h 432"/>
                <a:gd name="T24" fmla="*/ 464 w 488"/>
                <a:gd name="T25" fmla="*/ 296 h 432"/>
                <a:gd name="T26" fmla="*/ 464 w 488"/>
                <a:gd name="T27" fmla="*/ 296 h 432"/>
                <a:gd name="T28" fmla="*/ 464 w 488"/>
                <a:gd name="T29" fmla="*/ 224 h 432"/>
                <a:gd name="T30" fmla="*/ 456 w 488"/>
                <a:gd name="T31" fmla="*/ 200 h 432"/>
                <a:gd name="T32" fmla="*/ 448 w 488"/>
                <a:gd name="T33" fmla="*/ 136 h 432"/>
                <a:gd name="T34" fmla="*/ 440 w 488"/>
                <a:gd name="T35" fmla="*/ 144 h 432"/>
                <a:gd name="T36" fmla="*/ 432 w 488"/>
                <a:gd name="T37" fmla="*/ 136 h 432"/>
                <a:gd name="T38" fmla="*/ 424 w 488"/>
                <a:gd name="T39" fmla="*/ 96 h 432"/>
                <a:gd name="T40" fmla="*/ 424 w 488"/>
                <a:gd name="T41" fmla="*/ 72 h 432"/>
                <a:gd name="T42" fmla="*/ 408 w 488"/>
                <a:gd name="T43" fmla="*/ 0 h 432"/>
                <a:gd name="T44" fmla="*/ 320 w 488"/>
                <a:gd name="T45" fmla="*/ 16 h 432"/>
                <a:gd name="T46" fmla="*/ 264 w 488"/>
                <a:gd name="T47" fmla="*/ 72 h 432"/>
                <a:gd name="T48" fmla="*/ 240 w 488"/>
                <a:gd name="T49" fmla="*/ 112 h 432"/>
                <a:gd name="T50" fmla="*/ 216 w 488"/>
                <a:gd name="T51" fmla="*/ 136 h 432"/>
                <a:gd name="T52" fmla="*/ 224 w 488"/>
                <a:gd name="T53" fmla="*/ 136 h 432"/>
                <a:gd name="T54" fmla="*/ 232 w 488"/>
                <a:gd name="T55" fmla="*/ 144 h 432"/>
                <a:gd name="T56" fmla="*/ 232 w 488"/>
                <a:gd name="T57" fmla="*/ 160 h 432"/>
                <a:gd name="T58" fmla="*/ 224 w 488"/>
                <a:gd name="T59" fmla="*/ 160 h 432"/>
                <a:gd name="T60" fmla="*/ 232 w 488"/>
                <a:gd name="T61" fmla="*/ 184 h 432"/>
                <a:gd name="T62" fmla="*/ 232 w 488"/>
                <a:gd name="T63" fmla="*/ 192 h 432"/>
                <a:gd name="T64" fmla="*/ 208 w 488"/>
                <a:gd name="T65" fmla="*/ 208 h 432"/>
                <a:gd name="T66" fmla="*/ 184 w 488"/>
                <a:gd name="T67" fmla="*/ 232 h 432"/>
                <a:gd name="T68" fmla="*/ 176 w 488"/>
                <a:gd name="T69" fmla="*/ 232 h 432"/>
                <a:gd name="T70" fmla="*/ 160 w 488"/>
                <a:gd name="T71" fmla="*/ 232 h 432"/>
                <a:gd name="T72" fmla="*/ 152 w 488"/>
                <a:gd name="T73" fmla="*/ 240 h 432"/>
                <a:gd name="T74" fmla="*/ 136 w 488"/>
                <a:gd name="T75" fmla="*/ 240 h 432"/>
                <a:gd name="T76" fmla="*/ 128 w 488"/>
                <a:gd name="T77" fmla="*/ 232 h 432"/>
                <a:gd name="T78" fmla="*/ 48 w 488"/>
                <a:gd name="T79" fmla="*/ 256 h 432"/>
                <a:gd name="T80" fmla="*/ 40 w 488"/>
                <a:gd name="T81" fmla="*/ 264 h 432"/>
                <a:gd name="T82" fmla="*/ 48 w 488"/>
                <a:gd name="T83" fmla="*/ 280 h 432"/>
                <a:gd name="T84" fmla="*/ 56 w 488"/>
                <a:gd name="T85" fmla="*/ 296 h 432"/>
                <a:gd name="T86" fmla="*/ 56 w 488"/>
                <a:gd name="T87" fmla="*/ 304 h 432"/>
                <a:gd name="T88" fmla="*/ 56 w 488"/>
                <a:gd name="T89" fmla="*/ 312 h 432"/>
                <a:gd name="T90" fmla="*/ 40 w 488"/>
                <a:gd name="T91" fmla="*/ 328 h 432"/>
                <a:gd name="T92" fmla="*/ 32 w 488"/>
                <a:gd name="T93" fmla="*/ 344 h 432"/>
                <a:gd name="T94" fmla="*/ 32 w 488"/>
                <a:gd name="T95" fmla="*/ 344 h 432"/>
                <a:gd name="T96" fmla="*/ 8 w 488"/>
                <a:gd name="T97" fmla="*/ 368 h 432"/>
                <a:gd name="T98" fmla="*/ 0 w 488"/>
                <a:gd name="T99" fmla="*/ 368 h 432"/>
                <a:gd name="T100" fmla="*/ 8 w 488"/>
                <a:gd name="T101" fmla="*/ 392 h 43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88"/>
                <a:gd name="T154" fmla="*/ 0 h 432"/>
                <a:gd name="T155" fmla="*/ 488 w 488"/>
                <a:gd name="T156" fmla="*/ 432 h 43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88" h="432">
                  <a:moveTo>
                    <a:pt x="112" y="376"/>
                  </a:moveTo>
                  <a:lnTo>
                    <a:pt x="320" y="336"/>
                  </a:lnTo>
                  <a:lnTo>
                    <a:pt x="328" y="328"/>
                  </a:lnTo>
                  <a:lnTo>
                    <a:pt x="336" y="328"/>
                  </a:lnTo>
                  <a:lnTo>
                    <a:pt x="344" y="344"/>
                  </a:lnTo>
                  <a:lnTo>
                    <a:pt x="352" y="344"/>
                  </a:lnTo>
                  <a:lnTo>
                    <a:pt x="360" y="352"/>
                  </a:lnTo>
                  <a:lnTo>
                    <a:pt x="360" y="368"/>
                  </a:lnTo>
                  <a:lnTo>
                    <a:pt x="368" y="376"/>
                  </a:lnTo>
                  <a:lnTo>
                    <a:pt x="376" y="376"/>
                  </a:lnTo>
                  <a:lnTo>
                    <a:pt x="392" y="384"/>
                  </a:lnTo>
                  <a:lnTo>
                    <a:pt x="464" y="408"/>
                  </a:lnTo>
                  <a:lnTo>
                    <a:pt x="464" y="432"/>
                  </a:lnTo>
                  <a:lnTo>
                    <a:pt x="472" y="424"/>
                  </a:lnTo>
                  <a:lnTo>
                    <a:pt x="480" y="400"/>
                  </a:lnTo>
                  <a:lnTo>
                    <a:pt x="472" y="392"/>
                  </a:lnTo>
                  <a:lnTo>
                    <a:pt x="488" y="376"/>
                  </a:lnTo>
                  <a:lnTo>
                    <a:pt x="480" y="368"/>
                  </a:lnTo>
                  <a:lnTo>
                    <a:pt x="464" y="296"/>
                  </a:lnTo>
                  <a:lnTo>
                    <a:pt x="464" y="224"/>
                  </a:lnTo>
                  <a:lnTo>
                    <a:pt x="456" y="200"/>
                  </a:lnTo>
                  <a:lnTo>
                    <a:pt x="448" y="152"/>
                  </a:lnTo>
                  <a:lnTo>
                    <a:pt x="448" y="136"/>
                  </a:lnTo>
                  <a:lnTo>
                    <a:pt x="440" y="136"/>
                  </a:lnTo>
                  <a:lnTo>
                    <a:pt x="440" y="144"/>
                  </a:lnTo>
                  <a:lnTo>
                    <a:pt x="432" y="136"/>
                  </a:lnTo>
                  <a:lnTo>
                    <a:pt x="424" y="96"/>
                  </a:lnTo>
                  <a:lnTo>
                    <a:pt x="424" y="72"/>
                  </a:lnTo>
                  <a:lnTo>
                    <a:pt x="416" y="56"/>
                  </a:lnTo>
                  <a:lnTo>
                    <a:pt x="408" y="0"/>
                  </a:lnTo>
                  <a:lnTo>
                    <a:pt x="320" y="16"/>
                  </a:lnTo>
                  <a:lnTo>
                    <a:pt x="296" y="24"/>
                  </a:lnTo>
                  <a:lnTo>
                    <a:pt x="264" y="72"/>
                  </a:lnTo>
                  <a:lnTo>
                    <a:pt x="248" y="96"/>
                  </a:lnTo>
                  <a:lnTo>
                    <a:pt x="240" y="112"/>
                  </a:lnTo>
                  <a:lnTo>
                    <a:pt x="216" y="136"/>
                  </a:lnTo>
                  <a:lnTo>
                    <a:pt x="224" y="136"/>
                  </a:lnTo>
                  <a:lnTo>
                    <a:pt x="232" y="144"/>
                  </a:lnTo>
                  <a:lnTo>
                    <a:pt x="232" y="160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32" y="184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08" y="208"/>
                  </a:lnTo>
                  <a:lnTo>
                    <a:pt x="200" y="224"/>
                  </a:lnTo>
                  <a:lnTo>
                    <a:pt x="184" y="232"/>
                  </a:lnTo>
                  <a:lnTo>
                    <a:pt x="176" y="232"/>
                  </a:lnTo>
                  <a:lnTo>
                    <a:pt x="168" y="232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36" y="240"/>
                  </a:lnTo>
                  <a:lnTo>
                    <a:pt x="128" y="232"/>
                  </a:lnTo>
                  <a:lnTo>
                    <a:pt x="80" y="232"/>
                  </a:lnTo>
                  <a:lnTo>
                    <a:pt x="48" y="256"/>
                  </a:lnTo>
                  <a:lnTo>
                    <a:pt x="40" y="264"/>
                  </a:lnTo>
                  <a:lnTo>
                    <a:pt x="40" y="272"/>
                  </a:lnTo>
                  <a:lnTo>
                    <a:pt x="48" y="280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56" y="312"/>
                  </a:lnTo>
                  <a:lnTo>
                    <a:pt x="48" y="320"/>
                  </a:lnTo>
                  <a:lnTo>
                    <a:pt x="40" y="328"/>
                  </a:lnTo>
                  <a:lnTo>
                    <a:pt x="32" y="344"/>
                  </a:lnTo>
                  <a:lnTo>
                    <a:pt x="24" y="352"/>
                  </a:lnTo>
                  <a:lnTo>
                    <a:pt x="8" y="368"/>
                  </a:lnTo>
                  <a:lnTo>
                    <a:pt x="0" y="368"/>
                  </a:lnTo>
                  <a:lnTo>
                    <a:pt x="8" y="392"/>
                  </a:lnTo>
                  <a:lnTo>
                    <a:pt x="112" y="37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8" name="Freeform 132"/>
            <p:cNvSpPr>
              <a:spLocks/>
            </p:cNvSpPr>
            <p:nvPr/>
          </p:nvSpPr>
          <p:spPr bwMode="auto">
            <a:xfrm>
              <a:off x="5412293" y="2190621"/>
              <a:ext cx="412863" cy="696071"/>
            </a:xfrm>
            <a:custGeom>
              <a:avLst/>
              <a:gdLst>
                <a:gd name="T0" fmla="*/ 0 w 240"/>
                <a:gd name="T1" fmla="*/ 424 h 432"/>
                <a:gd name="T2" fmla="*/ 0 w 240"/>
                <a:gd name="T3" fmla="*/ 408 h 432"/>
                <a:gd name="T4" fmla="*/ 8 w 240"/>
                <a:gd name="T5" fmla="*/ 400 h 432"/>
                <a:gd name="T6" fmla="*/ 8 w 240"/>
                <a:gd name="T7" fmla="*/ 384 h 432"/>
                <a:gd name="T8" fmla="*/ 24 w 240"/>
                <a:gd name="T9" fmla="*/ 352 h 432"/>
                <a:gd name="T10" fmla="*/ 32 w 240"/>
                <a:gd name="T11" fmla="*/ 336 h 432"/>
                <a:gd name="T12" fmla="*/ 32 w 240"/>
                <a:gd name="T13" fmla="*/ 312 h 432"/>
                <a:gd name="T14" fmla="*/ 24 w 240"/>
                <a:gd name="T15" fmla="*/ 296 h 432"/>
                <a:gd name="T16" fmla="*/ 24 w 240"/>
                <a:gd name="T17" fmla="*/ 272 h 432"/>
                <a:gd name="T18" fmla="*/ 24 w 240"/>
                <a:gd name="T19" fmla="*/ 264 h 432"/>
                <a:gd name="T20" fmla="*/ 8 w 240"/>
                <a:gd name="T21" fmla="*/ 32 h 432"/>
                <a:gd name="T22" fmla="*/ 24 w 240"/>
                <a:gd name="T23" fmla="*/ 32 h 432"/>
                <a:gd name="T24" fmla="*/ 56 w 240"/>
                <a:gd name="T25" fmla="*/ 16 h 432"/>
                <a:gd name="T26" fmla="*/ 208 w 240"/>
                <a:gd name="T27" fmla="*/ 0 h 432"/>
                <a:gd name="T28" fmla="*/ 208 w 240"/>
                <a:gd name="T29" fmla="*/ 16 h 432"/>
                <a:gd name="T30" fmla="*/ 240 w 240"/>
                <a:gd name="T31" fmla="*/ 272 h 432"/>
                <a:gd name="T32" fmla="*/ 232 w 240"/>
                <a:gd name="T33" fmla="*/ 288 h 432"/>
                <a:gd name="T34" fmla="*/ 240 w 240"/>
                <a:gd name="T35" fmla="*/ 304 h 432"/>
                <a:gd name="T36" fmla="*/ 216 w 240"/>
                <a:gd name="T37" fmla="*/ 312 h 432"/>
                <a:gd name="T38" fmla="*/ 192 w 240"/>
                <a:gd name="T39" fmla="*/ 312 h 432"/>
                <a:gd name="T40" fmla="*/ 200 w 240"/>
                <a:gd name="T41" fmla="*/ 328 h 432"/>
                <a:gd name="T42" fmla="*/ 192 w 240"/>
                <a:gd name="T43" fmla="*/ 344 h 432"/>
                <a:gd name="T44" fmla="*/ 176 w 240"/>
                <a:gd name="T45" fmla="*/ 360 h 432"/>
                <a:gd name="T46" fmla="*/ 168 w 240"/>
                <a:gd name="T47" fmla="*/ 384 h 432"/>
                <a:gd name="T48" fmla="*/ 144 w 240"/>
                <a:gd name="T49" fmla="*/ 392 h 432"/>
                <a:gd name="T50" fmla="*/ 136 w 240"/>
                <a:gd name="T51" fmla="*/ 376 h 432"/>
                <a:gd name="T52" fmla="*/ 120 w 240"/>
                <a:gd name="T53" fmla="*/ 400 h 432"/>
                <a:gd name="T54" fmla="*/ 112 w 240"/>
                <a:gd name="T55" fmla="*/ 416 h 432"/>
                <a:gd name="T56" fmla="*/ 104 w 240"/>
                <a:gd name="T57" fmla="*/ 400 h 432"/>
                <a:gd name="T58" fmla="*/ 80 w 240"/>
                <a:gd name="T59" fmla="*/ 416 h 432"/>
                <a:gd name="T60" fmla="*/ 72 w 240"/>
                <a:gd name="T61" fmla="*/ 424 h 432"/>
                <a:gd name="T62" fmla="*/ 48 w 240"/>
                <a:gd name="T63" fmla="*/ 408 h 432"/>
                <a:gd name="T64" fmla="*/ 40 w 240"/>
                <a:gd name="T65" fmla="*/ 416 h 432"/>
                <a:gd name="T66" fmla="*/ 40 w 240"/>
                <a:gd name="T67" fmla="*/ 408 h 432"/>
                <a:gd name="T68" fmla="*/ 40 w 240"/>
                <a:gd name="T69" fmla="*/ 424 h 432"/>
                <a:gd name="T70" fmla="*/ 32 w 240"/>
                <a:gd name="T71" fmla="*/ 424 h 432"/>
                <a:gd name="T72" fmla="*/ 24 w 240"/>
                <a:gd name="T73" fmla="*/ 416 h 432"/>
                <a:gd name="T74" fmla="*/ 8 w 240"/>
                <a:gd name="T75" fmla="*/ 416 h 432"/>
                <a:gd name="T76" fmla="*/ 8 w 240"/>
                <a:gd name="T77" fmla="*/ 416 h 432"/>
                <a:gd name="T78" fmla="*/ 8 w 240"/>
                <a:gd name="T79" fmla="*/ 432 h 432"/>
                <a:gd name="T80" fmla="*/ 8 w 240"/>
                <a:gd name="T81" fmla="*/ 432 h 4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40"/>
                <a:gd name="T124" fmla="*/ 0 h 432"/>
                <a:gd name="T125" fmla="*/ 240 w 240"/>
                <a:gd name="T126" fmla="*/ 432 h 4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40" h="432">
                  <a:moveTo>
                    <a:pt x="0" y="424"/>
                  </a:moveTo>
                  <a:lnTo>
                    <a:pt x="0" y="424"/>
                  </a:lnTo>
                  <a:lnTo>
                    <a:pt x="0" y="416"/>
                  </a:lnTo>
                  <a:lnTo>
                    <a:pt x="0" y="408"/>
                  </a:lnTo>
                  <a:lnTo>
                    <a:pt x="8" y="408"/>
                  </a:lnTo>
                  <a:lnTo>
                    <a:pt x="8" y="400"/>
                  </a:lnTo>
                  <a:lnTo>
                    <a:pt x="8" y="384"/>
                  </a:lnTo>
                  <a:lnTo>
                    <a:pt x="16" y="376"/>
                  </a:lnTo>
                  <a:lnTo>
                    <a:pt x="24" y="352"/>
                  </a:lnTo>
                  <a:lnTo>
                    <a:pt x="32" y="344"/>
                  </a:lnTo>
                  <a:lnTo>
                    <a:pt x="32" y="336"/>
                  </a:lnTo>
                  <a:lnTo>
                    <a:pt x="32" y="328"/>
                  </a:lnTo>
                  <a:lnTo>
                    <a:pt x="32" y="312"/>
                  </a:lnTo>
                  <a:lnTo>
                    <a:pt x="32" y="296"/>
                  </a:lnTo>
                  <a:lnTo>
                    <a:pt x="24" y="296"/>
                  </a:lnTo>
                  <a:lnTo>
                    <a:pt x="24" y="288"/>
                  </a:lnTo>
                  <a:lnTo>
                    <a:pt x="24" y="272"/>
                  </a:lnTo>
                  <a:lnTo>
                    <a:pt x="24" y="26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8" y="40"/>
                  </a:lnTo>
                  <a:lnTo>
                    <a:pt x="24" y="32"/>
                  </a:lnTo>
                  <a:lnTo>
                    <a:pt x="40" y="32"/>
                  </a:lnTo>
                  <a:lnTo>
                    <a:pt x="56" y="16"/>
                  </a:lnTo>
                  <a:lnTo>
                    <a:pt x="208" y="0"/>
                  </a:lnTo>
                  <a:lnTo>
                    <a:pt x="208" y="16"/>
                  </a:lnTo>
                  <a:lnTo>
                    <a:pt x="240" y="272"/>
                  </a:lnTo>
                  <a:lnTo>
                    <a:pt x="232" y="280"/>
                  </a:lnTo>
                  <a:lnTo>
                    <a:pt x="232" y="288"/>
                  </a:lnTo>
                  <a:lnTo>
                    <a:pt x="240" y="296"/>
                  </a:lnTo>
                  <a:lnTo>
                    <a:pt x="240" y="304"/>
                  </a:lnTo>
                  <a:lnTo>
                    <a:pt x="224" y="304"/>
                  </a:lnTo>
                  <a:lnTo>
                    <a:pt x="216" y="312"/>
                  </a:lnTo>
                  <a:lnTo>
                    <a:pt x="208" y="312"/>
                  </a:lnTo>
                  <a:lnTo>
                    <a:pt x="192" y="312"/>
                  </a:lnTo>
                  <a:lnTo>
                    <a:pt x="192" y="328"/>
                  </a:lnTo>
                  <a:lnTo>
                    <a:pt x="200" y="328"/>
                  </a:lnTo>
                  <a:lnTo>
                    <a:pt x="200" y="336"/>
                  </a:lnTo>
                  <a:lnTo>
                    <a:pt x="192" y="344"/>
                  </a:lnTo>
                  <a:lnTo>
                    <a:pt x="184" y="360"/>
                  </a:lnTo>
                  <a:lnTo>
                    <a:pt x="176" y="360"/>
                  </a:lnTo>
                  <a:lnTo>
                    <a:pt x="168" y="360"/>
                  </a:lnTo>
                  <a:lnTo>
                    <a:pt x="168" y="384"/>
                  </a:lnTo>
                  <a:lnTo>
                    <a:pt x="160" y="392"/>
                  </a:lnTo>
                  <a:lnTo>
                    <a:pt x="144" y="392"/>
                  </a:lnTo>
                  <a:lnTo>
                    <a:pt x="136" y="384"/>
                  </a:lnTo>
                  <a:lnTo>
                    <a:pt x="136" y="376"/>
                  </a:lnTo>
                  <a:lnTo>
                    <a:pt x="128" y="376"/>
                  </a:lnTo>
                  <a:lnTo>
                    <a:pt x="120" y="400"/>
                  </a:lnTo>
                  <a:lnTo>
                    <a:pt x="120" y="416"/>
                  </a:lnTo>
                  <a:lnTo>
                    <a:pt x="112" y="416"/>
                  </a:lnTo>
                  <a:lnTo>
                    <a:pt x="104" y="408"/>
                  </a:lnTo>
                  <a:lnTo>
                    <a:pt x="104" y="400"/>
                  </a:lnTo>
                  <a:lnTo>
                    <a:pt x="96" y="400"/>
                  </a:lnTo>
                  <a:lnTo>
                    <a:pt x="80" y="416"/>
                  </a:lnTo>
                  <a:lnTo>
                    <a:pt x="80" y="424"/>
                  </a:lnTo>
                  <a:lnTo>
                    <a:pt x="72" y="424"/>
                  </a:lnTo>
                  <a:lnTo>
                    <a:pt x="56" y="408"/>
                  </a:lnTo>
                  <a:lnTo>
                    <a:pt x="48" y="408"/>
                  </a:lnTo>
                  <a:lnTo>
                    <a:pt x="40" y="416"/>
                  </a:lnTo>
                  <a:lnTo>
                    <a:pt x="40" y="408"/>
                  </a:lnTo>
                  <a:lnTo>
                    <a:pt x="40" y="416"/>
                  </a:lnTo>
                  <a:lnTo>
                    <a:pt x="40" y="424"/>
                  </a:lnTo>
                  <a:lnTo>
                    <a:pt x="32" y="424"/>
                  </a:lnTo>
                  <a:lnTo>
                    <a:pt x="24" y="416"/>
                  </a:lnTo>
                  <a:lnTo>
                    <a:pt x="16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0" y="4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9" name="Freeform 133"/>
            <p:cNvSpPr>
              <a:spLocks/>
            </p:cNvSpPr>
            <p:nvPr/>
          </p:nvSpPr>
          <p:spPr bwMode="auto">
            <a:xfrm>
              <a:off x="6307555" y="1958597"/>
              <a:ext cx="798203" cy="489828"/>
            </a:xfrm>
            <a:custGeom>
              <a:avLst/>
              <a:gdLst>
                <a:gd name="T0" fmla="*/ 120 w 464"/>
                <a:gd name="T1" fmla="*/ 288 h 304"/>
                <a:gd name="T2" fmla="*/ 400 w 464"/>
                <a:gd name="T3" fmla="*/ 240 h 304"/>
                <a:gd name="T4" fmla="*/ 400 w 464"/>
                <a:gd name="T5" fmla="*/ 240 h 304"/>
                <a:gd name="T6" fmla="*/ 400 w 464"/>
                <a:gd name="T7" fmla="*/ 216 h 304"/>
                <a:gd name="T8" fmla="*/ 416 w 464"/>
                <a:gd name="T9" fmla="*/ 216 h 304"/>
                <a:gd name="T10" fmla="*/ 424 w 464"/>
                <a:gd name="T11" fmla="*/ 224 h 304"/>
                <a:gd name="T12" fmla="*/ 424 w 464"/>
                <a:gd name="T13" fmla="*/ 224 h 304"/>
                <a:gd name="T14" fmla="*/ 440 w 464"/>
                <a:gd name="T15" fmla="*/ 208 h 304"/>
                <a:gd name="T16" fmla="*/ 440 w 464"/>
                <a:gd name="T17" fmla="*/ 208 h 304"/>
                <a:gd name="T18" fmla="*/ 440 w 464"/>
                <a:gd name="T19" fmla="*/ 200 h 304"/>
                <a:gd name="T20" fmla="*/ 456 w 464"/>
                <a:gd name="T21" fmla="*/ 184 h 304"/>
                <a:gd name="T22" fmla="*/ 464 w 464"/>
                <a:gd name="T23" fmla="*/ 176 h 304"/>
                <a:gd name="T24" fmla="*/ 464 w 464"/>
                <a:gd name="T25" fmla="*/ 176 h 304"/>
                <a:gd name="T26" fmla="*/ 464 w 464"/>
                <a:gd name="T27" fmla="*/ 168 h 304"/>
                <a:gd name="T28" fmla="*/ 464 w 464"/>
                <a:gd name="T29" fmla="*/ 168 h 304"/>
                <a:gd name="T30" fmla="*/ 432 w 464"/>
                <a:gd name="T31" fmla="*/ 144 h 304"/>
                <a:gd name="T32" fmla="*/ 416 w 464"/>
                <a:gd name="T33" fmla="*/ 136 h 304"/>
                <a:gd name="T34" fmla="*/ 416 w 464"/>
                <a:gd name="T35" fmla="*/ 120 h 304"/>
                <a:gd name="T36" fmla="*/ 424 w 464"/>
                <a:gd name="T37" fmla="*/ 120 h 304"/>
                <a:gd name="T38" fmla="*/ 424 w 464"/>
                <a:gd name="T39" fmla="*/ 112 h 304"/>
                <a:gd name="T40" fmla="*/ 424 w 464"/>
                <a:gd name="T41" fmla="*/ 112 h 304"/>
                <a:gd name="T42" fmla="*/ 416 w 464"/>
                <a:gd name="T43" fmla="*/ 96 h 304"/>
                <a:gd name="T44" fmla="*/ 416 w 464"/>
                <a:gd name="T45" fmla="*/ 96 h 304"/>
                <a:gd name="T46" fmla="*/ 432 w 464"/>
                <a:gd name="T47" fmla="*/ 80 h 304"/>
                <a:gd name="T48" fmla="*/ 432 w 464"/>
                <a:gd name="T49" fmla="*/ 80 h 304"/>
                <a:gd name="T50" fmla="*/ 432 w 464"/>
                <a:gd name="T51" fmla="*/ 64 h 304"/>
                <a:gd name="T52" fmla="*/ 440 w 464"/>
                <a:gd name="T53" fmla="*/ 56 h 304"/>
                <a:gd name="T54" fmla="*/ 440 w 464"/>
                <a:gd name="T55" fmla="*/ 56 h 304"/>
                <a:gd name="T56" fmla="*/ 424 w 464"/>
                <a:gd name="T57" fmla="*/ 48 h 304"/>
                <a:gd name="T58" fmla="*/ 416 w 464"/>
                <a:gd name="T59" fmla="*/ 48 h 304"/>
                <a:gd name="T60" fmla="*/ 408 w 464"/>
                <a:gd name="T61" fmla="*/ 40 h 304"/>
                <a:gd name="T62" fmla="*/ 408 w 464"/>
                <a:gd name="T63" fmla="*/ 24 h 304"/>
                <a:gd name="T64" fmla="*/ 400 w 464"/>
                <a:gd name="T65" fmla="*/ 16 h 304"/>
                <a:gd name="T66" fmla="*/ 392 w 464"/>
                <a:gd name="T67" fmla="*/ 16 h 304"/>
                <a:gd name="T68" fmla="*/ 384 w 464"/>
                <a:gd name="T69" fmla="*/ 0 h 304"/>
                <a:gd name="T70" fmla="*/ 376 w 464"/>
                <a:gd name="T71" fmla="*/ 0 h 304"/>
                <a:gd name="T72" fmla="*/ 328 w 464"/>
                <a:gd name="T73" fmla="*/ 8 h 304"/>
                <a:gd name="T74" fmla="*/ 216 w 464"/>
                <a:gd name="T75" fmla="*/ 32 h 304"/>
                <a:gd name="T76" fmla="*/ 96 w 464"/>
                <a:gd name="T77" fmla="*/ 56 h 304"/>
                <a:gd name="T78" fmla="*/ 56 w 464"/>
                <a:gd name="T79" fmla="*/ 64 h 304"/>
                <a:gd name="T80" fmla="*/ 56 w 464"/>
                <a:gd name="T81" fmla="*/ 64 h 304"/>
                <a:gd name="T82" fmla="*/ 48 w 464"/>
                <a:gd name="T83" fmla="*/ 40 h 304"/>
                <a:gd name="T84" fmla="*/ 48 w 464"/>
                <a:gd name="T85" fmla="*/ 40 h 304"/>
                <a:gd name="T86" fmla="*/ 40 w 464"/>
                <a:gd name="T87" fmla="*/ 48 h 304"/>
                <a:gd name="T88" fmla="*/ 16 w 464"/>
                <a:gd name="T89" fmla="*/ 72 h 304"/>
                <a:gd name="T90" fmla="*/ 0 w 464"/>
                <a:gd name="T91" fmla="*/ 80 h 304"/>
                <a:gd name="T92" fmla="*/ 0 w 464"/>
                <a:gd name="T93" fmla="*/ 80 h 304"/>
                <a:gd name="T94" fmla="*/ 24 w 464"/>
                <a:gd name="T95" fmla="*/ 216 h 304"/>
                <a:gd name="T96" fmla="*/ 40 w 464"/>
                <a:gd name="T97" fmla="*/ 304 h 304"/>
                <a:gd name="T98" fmla="*/ 40 w 464"/>
                <a:gd name="T99" fmla="*/ 304 h 304"/>
                <a:gd name="T100" fmla="*/ 120 w 464"/>
                <a:gd name="T101" fmla="*/ 288 h 30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64"/>
                <a:gd name="T154" fmla="*/ 0 h 304"/>
                <a:gd name="T155" fmla="*/ 464 w 464"/>
                <a:gd name="T156" fmla="*/ 304 h 30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64" h="304">
                  <a:moveTo>
                    <a:pt x="120" y="288"/>
                  </a:moveTo>
                  <a:lnTo>
                    <a:pt x="400" y="240"/>
                  </a:lnTo>
                  <a:lnTo>
                    <a:pt x="400" y="216"/>
                  </a:lnTo>
                  <a:lnTo>
                    <a:pt x="416" y="216"/>
                  </a:lnTo>
                  <a:lnTo>
                    <a:pt x="424" y="224"/>
                  </a:lnTo>
                  <a:lnTo>
                    <a:pt x="440" y="208"/>
                  </a:lnTo>
                  <a:lnTo>
                    <a:pt x="440" y="200"/>
                  </a:lnTo>
                  <a:lnTo>
                    <a:pt x="456" y="184"/>
                  </a:lnTo>
                  <a:lnTo>
                    <a:pt x="464" y="176"/>
                  </a:lnTo>
                  <a:lnTo>
                    <a:pt x="464" y="168"/>
                  </a:lnTo>
                  <a:lnTo>
                    <a:pt x="432" y="144"/>
                  </a:lnTo>
                  <a:lnTo>
                    <a:pt x="416" y="136"/>
                  </a:lnTo>
                  <a:lnTo>
                    <a:pt x="416" y="120"/>
                  </a:lnTo>
                  <a:lnTo>
                    <a:pt x="424" y="120"/>
                  </a:lnTo>
                  <a:lnTo>
                    <a:pt x="424" y="112"/>
                  </a:lnTo>
                  <a:lnTo>
                    <a:pt x="416" y="96"/>
                  </a:lnTo>
                  <a:lnTo>
                    <a:pt x="432" y="80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8" y="40"/>
                  </a:lnTo>
                  <a:lnTo>
                    <a:pt x="408" y="24"/>
                  </a:lnTo>
                  <a:lnTo>
                    <a:pt x="400" y="16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76" y="0"/>
                  </a:lnTo>
                  <a:lnTo>
                    <a:pt x="328" y="8"/>
                  </a:lnTo>
                  <a:lnTo>
                    <a:pt x="216" y="32"/>
                  </a:lnTo>
                  <a:lnTo>
                    <a:pt x="96" y="56"/>
                  </a:lnTo>
                  <a:lnTo>
                    <a:pt x="56" y="64"/>
                  </a:lnTo>
                  <a:lnTo>
                    <a:pt x="48" y="40"/>
                  </a:lnTo>
                  <a:lnTo>
                    <a:pt x="40" y="48"/>
                  </a:lnTo>
                  <a:lnTo>
                    <a:pt x="16" y="72"/>
                  </a:lnTo>
                  <a:lnTo>
                    <a:pt x="0" y="80"/>
                  </a:lnTo>
                  <a:lnTo>
                    <a:pt x="24" y="216"/>
                  </a:lnTo>
                  <a:lnTo>
                    <a:pt x="40" y="304"/>
                  </a:lnTo>
                  <a:lnTo>
                    <a:pt x="120" y="28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0" name="Freeform 134"/>
            <p:cNvSpPr>
              <a:spLocks/>
            </p:cNvSpPr>
            <p:nvPr/>
          </p:nvSpPr>
          <p:spPr bwMode="auto">
            <a:xfrm>
              <a:off x="7091272" y="1379217"/>
              <a:ext cx="220193" cy="412488"/>
            </a:xfrm>
            <a:custGeom>
              <a:avLst/>
              <a:gdLst>
                <a:gd name="T0" fmla="*/ 48 w 128"/>
                <a:gd name="T1" fmla="*/ 232 h 256"/>
                <a:gd name="T2" fmla="*/ 40 w 128"/>
                <a:gd name="T3" fmla="*/ 184 h 256"/>
                <a:gd name="T4" fmla="*/ 40 w 128"/>
                <a:gd name="T5" fmla="*/ 168 h 256"/>
                <a:gd name="T6" fmla="*/ 32 w 128"/>
                <a:gd name="T7" fmla="*/ 168 h 256"/>
                <a:gd name="T8" fmla="*/ 32 w 128"/>
                <a:gd name="T9" fmla="*/ 176 h 256"/>
                <a:gd name="T10" fmla="*/ 32 w 128"/>
                <a:gd name="T11" fmla="*/ 176 h 256"/>
                <a:gd name="T12" fmla="*/ 24 w 128"/>
                <a:gd name="T13" fmla="*/ 168 h 256"/>
                <a:gd name="T14" fmla="*/ 24 w 128"/>
                <a:gd name="T15" fmla="*/ 168 h 256"/>
                <a:gd name="T16" fmla="*/ 16 w 128"/>
                <a:gd name="T17" fmla="*/ 128 h 256"/>
                <a:gd name="T18" fmla="*/ 16 w 128"/>
                <a:gd name="T19" fmla="*/ 104 h 256"/>
                <a:gd name="T20" fmla="*/ 16 w 128"/>
                <a:gd name="T21" fmla="*/ 104 h 256"/>
                <a:gd name="T22" fmla="*/ 8 w 128"/>
                <a:gd name="T23" fmla="*/ 88 h 256"/>
                <a:gd name="T24" fmla="*/ 0 w 128"/>
                <a:gd name="T25" fmla="*/ 32 h 256"/>
                <a:gd name="T26" fmla="*/ 0 w 128"/>
                <a:gd name="T27" fmla="*/ 32 h 256"/>
                <a:gd name="T28" fmla="*/ 128 w 128"/>
                <a:gd name="T29" fmla="*/ 0 h 256"/>
                <a:gd name="T30" fmla="*/ 128 w 128"/>
                <a:gd name="T31" fmla="*/ 0 h 256"/>
                <a:gd name="T32" fmla="*/ 128 w 128"/>
                <a:gd name="T33" fmla="*/ 8 h 256"/>
                <a:gd name="T34" fmla="*/ 128 w 128"/>
                <a:gd name="T35" fmla="*/ 8 h 256"/>
                <a:gd name="T36" fmla="*/ 128 w 128"/>
                <a:gd name="T37" fmla="*/ 16 h 256"/>
                <a:gd name="T38" fmla="*/ 120 w 128"/>
                <a:gd name="T39" fmla="*/ 24 h 256"/>
                <a:gd name="T40" fmla="*/ 120 w 128"/>
                <a:gd name="T41" fmla="*/ 24 h 256"/>
                <a:gd name="T42" fmla="*/ 128 w 128"/>
                <a:gd name="T43" fmla="*/ 32 h 256"/>
                <a:gd name="T44" fmla="*/ 128 w 128"/>
                <a:gd name="T45" fmla="*/ 56 h 256"/>
                <a:gd name="T46" fmla="*/ 128 w 128"/>
                <a:gd name="T47" fmla="*/ 64 h 256"/>
                <a:gd name="T48" fmla="*/ 112 w 128"/>
                <a:gd name="T49" fmla="*/ 72 h 256"/>
                <a:gd name="T50" fmla="*/ 112 w 128"/>
                <a:gd name="T51" fmla="*/ 72 h 256"/>
                <a:gd name="T52" fmla="*/ 112 w 128"/>
                <a:gd name="T53" fmla="*/ 72 h 256"/>
                <a:gd name="T54" fmla="*/ 112 w 128"/>
                <a:gd name="T55" fmla="*/ 72 h 256"/>
                <a:gd name="T56" fmla="*/ 104 w 128"/>
                <a:gd name="T57" fmla="*/ 80 h 256"/>
                <a:gd name="T58" fmla="*/ 104 w 128"/>
                <a:gd name="T59" fmla="*/ 80 h 256"/>
                <a:gd name="T60" fmla="*/ 112 w 128"/>
                <a:gd name="T61" fmla="*/ 88 h 256"/>
                <a:gd name="T62" fmla="*/ 112 w 128"/>
                <a:gd name="T63" fmla="*/ 104 h 256"/>
                <a:gd name="T64" fmla="*/ 112 w 128"/>
                <a:gd name="T65" fmla="*/ 128 h 256"/>
                <a:gd name="T66" fmla="*/ 104 w 128"/>
                <a:gd name="T67" fmla="*/ 136 h 256"/>
                <a:gd name="T68" fmla="*/ 104 w 128"/>
                <a:gd name="T69" fmla="*/ 144 h 256"/>
                <a:gd name="T70" fmla="*/ 104 w 128"/>
                <a:gd name="T71" fmla="*/ 152 h 256"/>
                <a:gd name="T72" fmla="*/ 96 w 128"/>
                <a:gd name="T73" fmla="*/ 160 h 256"/>
                <a:gd name="T74" fmla="*/ 96 w 128"/>
                <a:gd name="T75" fmla="*/ 176 h 256"/>
                <a:gd name="T76" fmla="*/ 104 w 128"/>
                <a:gd name="T77" fmla="*/ 184 h 256"/>
                <a:gd name="T78" fmla="*/ 104 w 128"/>
                <a:gd name="T79" fmla="*/ 192 h 256"/>
                <a:gd name="T80" fmla="*/ 112 w 128"/>
                <a:gd name="T81" fmla="*/ 208 h 256"/>
                <a:gd name="T82" fmla="*/ 112 w 128"/>
                <a:gd name="T83" fmla="*/ 216 h 256"/>
                <a:gd name="T84" fmla="*/ 104 w 128"/>
                <a:gd name="T85" fmla="*/ 224 h 256"/>
                <a:gd name="T86" fmla="*/ 104 w 128"/>
                <a:gd name="T87" fmla="*/ 240 h 256"/>
                <a:gd name="T88" fmla="*/ 112 w 128"/>
                <a:gd name="T89" fmla="*/ 240 h 256"/>
                <a:gd name="T90" fmla="*/ 112 w 128"/>
                <a:gd name="T91" fmla="*/ 240 h 256"/>
                <a:gd name="T92" fmla="*/ 56 w 128"/>
                <a:gd name="T93" fmla="*/ 256 h 256"/>
                <a:gd name="T94" fmla="*/ 56 w 128"/>
                <a:gd name="T95" fmla="*/ 256 h 256"/>
                <a:gd name="T96" fmla="*/ 48 w 128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28"/>
                <a:gd name="T148" fmla="*/ 0 h 256"/>
                <a:gd name="T149" fmla="*/ 128 w 128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28" h="256">
                  <a:moveTo>
                    <a:pt x="48" y="232"/>
                  </a:moveTo>
                  <a:lnTo>
                    <a:pt x="40" y="184"/>
                  </a:lnTo>
                  <a:lnTo>
                    <a:pt x="40" y="168"/>
                  </a:lnTo>
                  <a:lnTo>
                    <a:pt x="32" y="168"/>
                  </a:lnTo>
                  <a:lnTo>
                    <a:pt x="32" y="176"/>
                  </a:lnTo>
                  <a:lnTo>
                    <a:pt x="24" y="168"/>
                  </a:lnTo>
                  <a:lnTo>
                    <a:pt x="16" y="128"/>
                  </a:lnTo>
                  <a:lnTo>
                    <a:pt x="16" y="104"/>
                  </a:lnTo>
                  <a:lnTo>
                    <a:pt x="8" y="88"/>
                  </a:lnTo>
                  <a:lnTo>
                    <a:pt x="0" y="32"/>
                  </a:lnTo>
                  <a:lnTo>
                    <a:pt x="128" y="0"/>
                  </a:lnTo>
                  <a:lnTo>
                    <a:pt x="128" y="8"/>
                  </a:lnTo>
                  <a:lnTo>
                    <a:pt x="128" y="16"/>
                  </a:lnTo>
                  <a:lnTo>
                    <a:pt x="120" y="24"/>
                  </a:lnTo>
                  <a:lnTo>
                    <a:pt x="128" y="32"/>
                  </a:lnTo>
                  <a:lnTo>
                    <a:pt x="128" y="56"/>
                  </a:lnTo>
                  <a:lnTo>
                    <a:pt x="128" y="64"/>
                  </a:lnTo>
                  <a:lnTo>
                    <a:pt x="112" y="72"/>
                  </a:lnTo>
                  <a:lnTo>
                    <a:pt x="104" y="80"/>
                  </a:lnTo>
                  <a:lnTo>
                    <a:pt x="112" y="88"/>
                  </a:lnTo>
                  <a:lnTo>
                    <a:pt x="112" y="104"/>
                  </a:lnTo>
                  <a:lnTo>
                    <a:pt x="112" y="128"/>
                  </a:lnTo>
                  <a:lnTo>
                    <a:pt x="104" y="136"/>
                  </a:lnTo>
                  <a:lnTo>
                    <a:pt x="104" y="144"/>
                  </a:lnTo>
                  <a:lnTo>
                    <a:pt x="104" y="152"/>
                  </a:lnTo>
                  <a:lnTo>
                    <a:pt x="96" y="160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112" y="208"/>
                  </a:lnTo>
                  <a:lnTo>
                    <a:pt x="112" y="216"/>
                  </a:lnTo>
                  <a:lnTo>
                    <a:pt x="104" y="224"/>
                  </a:lnTo>
                  <a:lnTo>
                    <a:pt x="104" y="240"/>
                  </a:lnTo>
                  <a:lnTo>
                    <a:pt x="112" y="240"/>
                  </a:lnTo>
                  <a:lnTo>
                    <a:pt x="56" y="256"/>
                  </a:lnTo>
                  <a:lnTo>
                    <a:pt x="48" y="23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1" name="Freeform 135"/>
            <p:cNvSpPr>
              <a:spLocks/>
            </p:cNvSpPr>
            <p:nvPr/>
          </p:nvSpPr>
          <p:spPr bwMode="auto">
            <a:xfrm>
              <a:off x="4793722" y="1056281"/>
              <a:ext cx="948861" cy="412488"/>
            </a:xfrm>
            <a:custGeom>
              <a:avLst/>
              <a:gdLst>
                <a:gd name="T0" fmla="*/ 520 w 552"/>
                <a:gd name="T1" fmla="*/ 232 h 256"/>
                <a:gd name="T2" fmla="*/ 496 w 552"/>
                <a:gd name="T3" fmla="*/ 232 h 256"/>
                <a:gd name="T4" fmla="*/ 496 w 552"/>
                <a:gd name="T5" fmla="*/ 200 h 256"/>
                <a:gd name="T6" fmla="*/ 432 w 552"/>
                <a:gd name="T7" fmla="*/ 216 h 256"/>
                <a:gd name="T8" fmla="*/ 384 w 552"/>
                <a:gd name="T9" fmla="*/ 248 h 256"/>
                <a:gd name="T10" fmla="*/ 368 w 552"/>
                <a:gd name="T11" fmla="*/ 248 h 256"/>
                <a:gd name="T12" fmla="*/ 360 w 552"/>
                <a:gd name="T13" fmla="*/ 240 h 256"/>
                <a:gd name="T14" fmla="*/ 336 w 552"/>
                <a:gd name="T15" fmla="*/ 248 h 256"/>
                <a:gd name="T16" fmla="*/ 320 w 552"/>
                <a:gd name="T17" fmla="*/ 232 h 256"/>
                <a:gd name="T18" fmla="*/ 272 w 552"/>
                <a:gd name="T19" fmla="*/ 216 h 256"/>
                <a:gd name="T20" fmla="*/ 272 w 552"/>
                <a:gd name="T21" fmla="*/ 208 h 256"/>
                <a:gd name="T22" fmla="*/ 256 w 552"/>
                <a:gd name="T23" fmla="*/ 224 h 256"/>
                <a:gd name="T24" fmla="*/ 248 w 552"/>
                <a:gd name="T25" fmla="*/ 200 h 256"/>
                <a:gd name="T26" fmla="*/ 256 w 552"/>
                <a:gd name="T27" fmla="*/ 192 h 256"/>
                <a:gd name="T28" fmla="*/ 256 w 552"/>
                <a:gd name="T29" fmla="*/ 192 h 256"/>
                <a:gd name="T30" fmla="*/ 264 w 552"/>
                <a:gd name="T31" fmla="*/ 192 h 256"/>
                <a:gd name="T32" fmla="*/ 288 w 552"/>
                <a:gd name="T33" fmla="*/ 168 h 256"/>
                <a:gd name="T34" fmla="*/ 296 w 552"/>
                <a:gd name="T35" fmla="*/ 160 h 256"/>
                <a:gd name="T36" fmla="*/ 272 w 552"/>
                <a:gd name="T37" fmla="*/ 152 h 256"/>
                <a:gd name="T38" fmla="*/ 232 w 552"/>
                <a:gd name="T39" fmla="*/ 176 h 256"/>
                <a:gd name="T40" fmla="*/ 192 w 552"/>
                <a:gd name="T41" fmla="*/ 224 h 256"/>
                <a:gd name="T42" fmla="*/ 160 w 552"/>
                <a:gd name="T43" fmla="*/ 232 h 256"/>
                <a:gd name="T44" fmla="*/ 120 w 552"/>
                <a:gd name="T45" fmla="*/ 256 h 256"/>
                <a:gd name="T46" fmla="*/ 88 w 552"/>
                <a:gd name="T47" fmla="*/ 256 h 256"/>
                <a:gd name="T48" fmla="*/ 88 w 552"/>
                <a:gd name="T49" fmla="*/ 248 h 256"/>
                <a:gd name="T50" fmla="*/ 96 w 552"/>
                <a:gd name="T51" fmla="*/ 224 h 256"/>
                <a:gd name="T52" fmla="*/ 56 w 552"/>
                <a:gd name="T53" fmla="*/ 232 h 256"/>
                <a:gd name="T54" fmla="*/ 32 w 552"/>
                <a:gd name="T55" fmla="*/ 240 h 256"/>
                <a:gd name="T56" fmla="*/ 0 w 552"/>
                <a:gd name="T57" fmla="*/ 240 h 256"/>
                <a:gd name="T58" fmla="*/ 72 w 552"/>
                <a:gd name="T59" fmla="*/ 160 h 256"/>
                <a:gd name="T60" fmla="*/ 168 w 552"/>
                <a:gd name="T61" fmla="*/ 104 h 256"/>
                <a:gd name="T62" fmla="*/ 192 w 552"/>
                <a:gd name="T63" fmla="*/ 64 h 256"/>
                <a:gd name="T64" fmla="*/ 216 w 552"/>
                <a:gd name="T65" fmla="*/ 56 h 256"/>
                <a:gd name="T66" fmla="*/ 216 w 552"/>
                <a:gd name="T67" fmla="*/ 72 h 256"/>
                <a:gd name="T68" fmla="*/ 240 w 552"/>
                <a:gd name="T69" fmla="*/ 32 h 256"/>
                <a:gd name="T70" fmla="*/ 240 w 552"/>
                <a:gd name="T71" fmla="*/ 48 h 256"/>
                <a:gd name="T72" fmla="*/ 256 w 552"/>
                <a:gd name="T73" fmla="*/ 32 h 256"/>
                <a:gd name="T74" fmla="*/ 248 w 552"/>
                <a:gd name="T75" fmla="*/ 8 h 256"/>
                <a:gd name="T76" fmla="*/ 280 w 552"/>
                <a:gd name="T77" fmla="*/ 8 h 256"/>
                <a:gd name="T78" fmla="*/ 352 w 552"/>
                <a:gd name="T79" fmla="*/ 8 h 256"/>
                <a:gd name="T80" fmla="*/ 392 w 552"/>
                <a:gd name="T81" fmla="*/ 64 h 256"/>
                <a:gd name="T82" fmla="*/ 472 w 552"/>
                <a:gd name="T83" fmla="*/ 80 h 256"/>
                <a:gd name="T84" fmla="*/ 488 w 552"/>
                <a:gd name="T85" fmla="*/ 80 h 256"/>
                <a:gd name="T86" fmla="*/ 504 w 552"/>
                <a:gd name="T87" fmla="*/ 136 h 256"/>
                <a:gd name="T88" fmla="*/ 504 w 552"/>
                <a:gd name="T89" fmla="*/ 184 h 256"/>
                <a:gd name="T90" fmla="*/ 536 w 552"/>
                <a:gd name="T91" fmla="*/ 184 h 256"/>
                <a:gd name="T92" fmla="*/ 536 w 552"/>
                <a:gd name="T93" fmla="*/ 200 h 256"/>
                <a:gd name="T94" fmla="*/ 536 w 552"/>
                <a:gd name="T95" fmla="*/ 224 h 256"/>
                <a:gd name="T96" fmla="*/ 536 w 552"/>
                <a:gd name="T97" fmla="*/ 232 h 2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52"/>
                <a:gd name="T148" fmla="*/ 0 h 256"/>
                <a:gd name="T149" fmla="*/ 552 w 552"/>
                <a:gd name="T150" fmla="*/ 256 h 25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52" h="256">
                  <a:moveTo>
                    <a:pt x="536" y="232"/>
                  </a:moveTo>
                  <a:lnTo>
                    <a:pt x="528" y="232"/>
                  </a:lnTo>
                  <a:lnTo>
                    <a:pt x="520" y="232"/>
                  </a:lnTo>
                  <a:lnTo>
                    <a:pt x="512" y="232"/>
                  </a:lnTo>
                  <a:lnTo>
                    <a:pt x="496" y="232"/>
                  </a:lnTo>
                  <a:lnTo>
                    <a:pt x="496" y="224"/>
                  </a:lnTo>
                  <a:lnTo>
                    <a:pt x="496" y="208"/>
                  </a:lnTo>
                  <a:lnTo>
                    <a:pt x="496" y="200"/>
                  </a:lnTo>
                  <a:lnTo>
                    <a:pt x="480" y="208"/>
                  </a:lnTo>
                  <a:lnTo>
                    <a:pt x="464" y="216"/>
                  </a:lnTo>
                  <a:lnTo>
                    <a:pt x="432" y="216"/>
                  </a:lnTo>
                  <a:lnTo>
                    <a:pt x="416" y="216"/>
                  </a:lnTo>
                  <a:lnTo>
                    <a:pt x="384" y="248"/>
                  </a:lnTo>
                  <a:lnTo>
                    <a:pt x="376" y="248"/>
                  </a:lnTo>
                  <a:lnTo>
                    <a:pt x="368" y="248"/>
                  </a:lnTo>
                  <a:lnTo>
                    <a:pt x="368" y="240"/>
                  </a:lnTo>
                  <a:lnTo>
                    <a:pt x="360" y="240"/>
                  </a:lnTo>
                  <a:lnTo>
                    <a:pt x="352" y="240"/>
                  </a:lnTo>
                  <a:lnTo>
                    <a:pt x="352" y="248"/>
                  </a:lnTo>
                  <a:lnTo>
                    <a:pt x="336" y="248"/>
                  </a:lnTo>
                  <a:lnTo>
                    <a:pt x="328" y="240"/>
                  </a:lnTo>
                  <a:lnTo>
                    <a:pt x="328" y="232"/>
                  </a:lnTo>
                  <a:lnTo>
                    <a:pt x="320" y="232"/>
                  </a:lnTo>
                  <a:lnTo>
                    <a:pt x="304" y="208"/>
                  </a:lnTo>
                  <a:lnTo>
                    <a:pt x="288" y="208"/>
                  </a:lnTo>
                  <a:lnTo>
                    <a:pt x="272" y="216"/>
                  </a:lnTo>
                  <a:lnTo>
                    <a:pt x="272" y="208"/>
                  </a:lnTo>
                  <a:lnTo>
                    <a:pt x="264" y="208"/>
                  </a:lnTo>
                  <a:lnTo>
                    <a:pt x="256" y="224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08"/>
                  </a:lnTo>
                  <a:lnTo>
                    <a:pt x="248" y="200"/>
                  </a:lnTo>
                  <a:lnTo>
                    <a:pt x="248" y="192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64" y="192"/>
                  </a:lnTo>
                  <a:lnTo>
                    <a:pt x="264" y="184"/>
                  </a:lnTo>
                  <a:lnTo>
                    <a:pt x="272" y="184"/>
                  </a:lnTo>
                  <a:lnTo>
                    <a:pt x="288" y="168"/>
                  </a:lnTo>
                  <a:lnTo>
                    <a:pt x="288" y="160"/>
                  </a:lnTo>
                  <a:lnTo>
                    <a:pt x="296" y="160"/>
                  </a:lnTo>
                  <a:lnTo>
                    <a:pt x="304" y="152"/>
                  </a:lnTo>
                  <a:lnTo>
                    <a:pt x="296" y="152"/>
                  </a:lnTo>
                  <a:lnTo>
                    <a:pt x="272" y="152"/>
                  </a:lnTo>
                  <a:lnTo>
                    <a:pt x="248" y="168"/>
                  </a:lnTo>
                  <a:lnTo>
                    <a:pt x="240" y="176"/>
                  </a:lnTo>
                  <a:lnTo>
                    <a:pt x="232" y="176"/>
                  </a:lnTo>
                  <a:lnTo>
                    <a:pt x="216" y="208"/>
                  </a:lnTo>
                  <a:lnTo>
                    <a:pt x="200" y="216"/>
                  </a:lnTo>
                  <a:lnTo>
                    <a:pt x="192" y="224"/>
                  </a:lnTo>
                  <a:lnTo>
                    <a:pt x="184" y="224"/>
                  </a:lnTo>
                  <a:lnTo>
                    <a:pt x="176" y="224"/>
                  </a:lnTo>
                  <a:lnTo>
                    <a:pt x="160" y="232"/>
                  </a:lnTo>
                  <a:lnTo>
                    <a:pt x="152" y="240"/>
                  </a:lnTo>
                  <a:lnTo>
                    <a:pt x="128" y="248"/>
                  </a:lnTo>
                  <a:lnTo>
                    <a:pt x="120" y="256"/>
                  </a:lnTo>
                  <a:lnTo>
                    <a:pt x="104" y="248"/>
                  </a:lnTo>
                  <a:lnTo>
                    <a:pt x="96" y="248"/>
                  </a:lnTo>
                  <a:lnTo>
                    <a:pt x="88" y="256"/>
                  </a:lnTo>
                  <a:lnTo>
                    <a:pt x="88" y="248"/>
                  </a:lnTo>
                  <a:lnTo>
                    <a:pt x="88" y="240"/>
                  </a:lnTo>
                  <a:lnTo>
                    <a:pt x="88" y="232"/>
                  </a:lnTo>
                  <a:lnTo>
                    <a:pt x="96" y="224"/>
                  </a:lnTo>
                  <a:lnTo>
                    <a:pt x="88" y="216"/>
                  </a:lnTo>
                  <a:lnTo>
                    <a:pt x="80" y="224"/>
                  </a:lnTo>
                  <a:lnTo>
                    <a:pt x="56" y="232"/>
                  </a:lnTo>
                  <a:lnTo>
                    <a:pt x="48" y="240"/>
                  </a:lnTo>
                  <a:lnTo>
                    <a:pt x="40" y="240"/>
                  </a:lnTo>
                  <a:lnTo>
                    <a:pt x="32" y="240"/>
                  </a:lnTo>
                  <a:lnTo>
                    <a:pt x="24" y="248"/>
                  </a:lnTo>
                  <a:lnTo>
                    <a:pt x="16" y="248"/>
                  </a:lnTo>
                  <a:lnTo>
                    <a:pt x="8" y="248"/>
                  </a:lnTo>
                  <a:lnTo>
                    <a:pt x="0" y="240"/>
                  </a:lnTo>
                  <a:lnTo>
                    <a:pt x="24" y="216"/>
                  </a:lnTo>
                  <a:lnTo>
                    <a:pt x="64" y="176"/>
                  </a:lnTo>
                  <a:lnTo>
                    <a:pt x="72" y="160"/>
                  </a:lnTo>
                  <a:lnTo>
                    <a:pt x="104" y="136"/>
                  </a:lnTo>
                  <a:lnTo>
                    <a:pt x="136" y="136"/>
                  </a:lnTo>
                  <a:lnTo>
                    <a:pt x="160" y="120"/>
                  </a:lnTo>
                  <a:lnTo>
                    <a:pt x="168" y="104"/>
                  </a:lnTo>
                  <a:lnTo>
                    <a:pt x="176" y="104"/>
                  </a:lnTo>
                  <a:lnTo>
                    <a:pt x="184" y="96"/>
                  </a:lnTo>
                  <a:lnTo>
                    <a:pt x="192" y="72"/>
                  </a:lnTo>
                  <a:lnTo>
                    <a:pt x="192" y="64"/>
                  </a:lnTo>
                  <a:lnTo>
                    <a:pt x="200" y="56"/>
                  </a:lnTo>
                  <a:lnTo>
                    <a:pt x="216" y="56"/>
                  </a:lnTo>
                  <a:lnTo>
                    <a:pt x="224" y="48"/>
                  </a:lnTo>
                  <a:lnTo>
                    <a:pt x="216" y="56"/>
                  </a:lnTo>
                  <a:lnTo>
                    <a:pt x="216" y="72"/>
                  </a:lnTo>
                  <a:lnTo>
                    <a:pt x="224" y="72"/>
                  </a:lnTo>
                  <a:lnTo>
                    <a:pt x="232" y="40"/>
                  </a:lnTo>
                  <a:lnTo>
                    <a:pt x="240" y="32"/>
                  </a:lnTo>
                  <a:lnTo>
                    <a:pt x="240" y="24"/>
                  </a:lnTo>
                  <a:lnTo>
                    <a:pt x="248" y="32"/>
                  </a:lnTo>
                  <a:lnTo>
                    <a:pt x="240" y="48"/>
                  </a:lnTo>
                  <a:lnTo>
                    <a:pt x="240" y="56"/>
                  </a:lnTo>
                  <a:lnTo>
                    <a:pt x="248" y="48"/>
                  </a:lnTo>
                  <a:lnTo>
                    <a:pt x="256" y="32"/>
                  </a:lnTo>
                  <a:lnTo>
                    <a:pt x="264" y="32"/>
                  </a:lnTo>
                  <a:lnTo>
                    <a:pt x="248" y="8"/>
                  </a:lnTo>
                  <a:lnTo>
                    <a:pt x="256" y="0"/>
                  </a:lnTo>
                  <a:lnTo>
                    <a:pt x="264" y="0"/>
                  </a:lnTo>
                  <a:lnTo>
                    <a:pt x="280" y="8"/>
                  </a:lnTo>
                  <a:lnTo>
                    <a:pt x="312" y="16"/>
                  </a:lnTo>
                  <a:lnTo>
                    <a:pt x="336" y="16"/>
                  </a:lnTo>
                  <a:lnTo>
                    <a:pt x="352" y="16"/>
                  </a:lnTo>
                  <a:lnTo>
                    <a:pt x="352" y="8"/>
                  </a:lnTo>
                  <a:lnTo>
                    <a:pt x="368" y="16"/>
                  </a:lnTo>
                  <a:lnTo>
                    <a:pt x="376" y="16"/>
                  </a:lnTo>
                  <a:lnTo>
                    <a:pt x="384" y="24"/>
                  </a:lnTo>
                  <a:lnTo>
                    <a:pt x="392" y="64"/>
                  </a:lnTo>
                  <a:lnTo>
                    <a:pt x="424" y="88"/>
                  </a:lnTo>
                  <a:lnTo>
                    <a:pt x="448" y="88"/>
                  </a:lnTo>
                  <a:lnTo>
                    <a:pt x="456" y="88"/>
                  </a:lnTo>
                  <a:lnTo>
                    <a:pt x="472" y="80"/>
                  </a:lnTo>
                  <a:lnTo>
                    <a:pt x="480" y="80"/>
                  </a:lnTo>
                  <a:lnTo>
                    <a:pt x="488" y="80"/>
                  </a:lnTo>
                  <a:lnTo>
                    <a:pt x="488" y="104"/>
                  </a:lnTo>
                  <a:lnTo>
                    <a:pt x="488" y="120"/>
                  </a:lnTo>
                  <a:lnTo>
                    <a:pt x="488" y="128"/>
                  </a:lnTo>
                  <a:lnTo>
                    <a:pt x="504" y="136"/>
                  </a:lnTo>
                  <a:lnTo>
                    <a:pt x="512" y="144"/>
                  </a:lnTo>
                  <a:lnTo>
                    <a:pt x="512" y="152"/>
                  </a:lnTo>
                  <a:lnTo>
                    <a:pt x="504" y="168"/>
                  </a:lnTo>
                  <a:lnTo>
                    <a:pt x="504" y="184"/>
                  </a:lnTo>
                  <a:lnTo>
                    <a:pt x="520" y="184"/>
                  </a:lnTo>
                  <a:lnTo>
                    <a:pt x="528" y="184"/>
                  </a:lnTo>
                  <a:lnTo>
                    <a:pt x="536" y="184"/>
                  </a:lnTo>
                  <a:lnTo>
                    <a:pt x="528" y="192"/>
                  </a:lnTo>
                  <a:lnTo>
                    <a:pt x="536" y="200"/>
                  </a:lnTo>
                  <a:lnTo>
                    <a:pt x="536" y="208"/>
                  </a:lnTo>
                  <a:lnTo>
                    <a:pt x="528" y="216"/>
                  </a:lnTo>
                  <a:lnTo>
                    <a:pt x="528" y="224"/>
                  </a:lnTo>
                  <a:lnTo>
                    <a:pt x="536" y="224"/>
                  </a:lnTo>
                  <a:lnTo>
                    <a:pt x="552" y="216"/>
                  </a:lnTo>
                  <a:lnTo>
                    <a:pt x="536" y="232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2" name="Freeform 136"/>
            <p:cNvSpPr>
              <a:spLocks/>
            </p:cNvSpPr>
            <p:nvPr/>
          </p:nvSpPr>
          <p:spPr bwMode="auto">
            <a:xfrm>
              <a:off x="5316681" y="1494550"/>
              <a:ext cx="370853" cy="761202"/>
            </a:xfrm>
            <a:custGeom>
              <a:avLst/>
              <a:gdLst>
                <a:gd name="T0" fmla="*/ 216 w 216"/>
                <a:gd name="T1" fmla="*/ 32 h 472"/>
                <a:gd name="T2" fmla="*/ 208 w 216"/>
                <a:gd name="T3" fmla="*/ 40 h 472"/>
                <a:gd name="T4" fmla="*/ 200 w 216"/>
                <a:gd name="T5" fmla="*/ 56 h 472"/>
                <a:gd name="T6" fmla="*/ 208 w 216"/>
                <a:gd name="T7" fmla="*/ 64 h 472"/>
                <a:gd name="T8" fmla="*/ 200 w 216"/>
                <a:gd name="T9" fmla="*/ 72 h 472"/>
                <a:gd name="T10" fmla="*/ 184 w 216"/>
                <a:gd name="T11" fmla="*/ 120 h 472"/>
                <a:gd name="T12" fmla="*/ 176 w 216"/>
                <a:gd name="T13" fmla="*/ 136 h 472"/>
                <a:gd name="T14" fmla="*/ 168 w 216"/>
                <a:gd name="T15" fmla="*/ 136 h 472"/>
                <a:gd name="T16" fmla="*/ 168 w 216"/>
                <a:gd name="T17" fmla="*/ 104 h 472"/>
                <a:gd name="T18" fmla="*/ 168 w 216"/>
                <a:gd name="T19" fmla="*/ 96 h 472"/>
                <a:gd name="T20" fmla="*/ 152 w 216"/>
                <a:gd name="T21" fmla="*/ 120 h 472"/>
                <a:gd name="T22" fmla="*/ 144 w 216"/>
                <a:gd name="T23" fmla="*/ 120 h 472"/>
                <a:gd name="T24" fmla="*/ 136 w 216"/>
                <a:gd name="T25" fmla="*/ 128 h 472"/>
                <a:gd name="T26" fmla="*/ 128 w 216"/>
                <a:gd name="T27" fmla="*/ 144 h 472"/>
                <a:gd name="T28" fmla="*/ 128 w 216"/>
                <a:gd name="T29" fmla="*/ 160 h 472"/>
                <a:gd name="T30" fmla="*/ 112 w 216"/>
                <a:gd name="T31" fmla="*/ 216 h 472"/>
                <a:gd name="T32" fmla="*/ 120 w 216"/>
                <a:gd name="T33" fmla="*/ 240 h 472"/>
                <a:gd name="T34" fmla="*/ 112 w 216"/>
                <a:gd name="T35" fmla="*/ 256 h 472"/>
                <a:gd name="T36" fmla="*/ 152 w 216"/>
                <a:gd name="T37" fmla="*/ 328 h 472"/>
                <a:gd name="T38" fmla="*/ 136 w 216"/>
                <a:gd name="T39" fmla="*/ 408 h 472"/>
                <a:gd name="T40" fmla="*/ 128 w 216"/>
                <a:gd name="T41" fmla="*/ 432 h 472"/>
                <a:gd name="T42" fmla="*/ 80 w 216"/>
                <a:gd name="T43" fmla="*/ 472 h 472"/>
                <a:gd name="T44" fmla="*/ 64 w 216"/>
                <a:gd name="T45" fmla="*/ 456 h 472"/>
                <a:gd name="T46" fmla="*/ 48 w 216"/>
                <a:gd name="T47" fmla="*/ 440 h 472"/>
                <a:gd name="T48" fmla="*/ 48 w 216"/>
                <a:gd name="T49" fmla="*/ 424 h 472"/>
                <a:gd name="T50" fmla="*/ 32 w 216"/>
                <a:gd name="T51" fmla="*/ 392 h 472"/>
                <a:gd name="T52" fmla="*/ 32 w 216"/>
                <a:gd name="T53" fmla="*/ 360 h 472"/>
                <a:gd name="T54" fmla="*/ 24 w 216"/>
                <a:gd name="T55" fmla="*/ 344 h 472"/>
                <a:gd name="T56" fmla="*/ 32 w 216"/>
                <a:gd name="T57" fmla="*/ 272 h 472"/>
                <a:gd name="T58" fmla="*/ 32 w 216"/>
                <a:gd name="T59" fmla="*/ 248 h 472"/>
                <a:gd name="T60" fmla="*/ 40 w 216"/>
                <a:gd name="T61" fmla="*/ 208 h 472"/>
                <a:gd name="T62" fmla="*/ 40 w 216"/>
                <a:gd name="T63" fmla="*/ 176 h 472"/>
                <a:gd name="T64" fmla="*/ 56 w 216"/>
                <a:gd name="T65" fmla="*/ 136 h 472"/>
                <a:gd name="T66" fmla="*/ 64 w 216"/>
                <a:gd name="T67" fmla="*/ 112 h 472"/>
                <a:gd name="T68" fmla="*/ 64 w 216"/>
                <a:gd name="T69" fmla="*/ 96 h 472"/>
                <a:gd name="T70" fmla="*/ 64 w 216"/>
                <a:gd name="T71" fmla="*/ 96 h 472"/>
                <a:gd name="T72" fmla="*/ 40 w 216"/>
                <a:gd name="T73" fmla="*/ 136 h 472"/>
                <a:gd name="T74" fmla="*/ 24 w 216"/>
                <a:gd name="T75" fmla="*/ 136 h 472"/>
                <a:gd name="T76" fmla="*/ 8 w 216"/>
                <a:gd name="T77" fmla="*/ 176 h 472"/>
                <a:gd name="T78" fmla="*/ 0 w 216"/>
                <a:gd name="T79" fmla="*/ 160 h 472"/>
                <a:gd name="T80" fmla="*/ 8 w 216"/>
                <a:gd name="T81" fmla="*/ 136 h 472"/>
                <a:gd name="T82" fmla="*/ 24 w 216"/>
                <a:gd name="T83" fmla="*/ 120 h 472"/>
                <a:gd name="T84" fmla="*/ 32 w 216"/>
                <a:gd name="T85" fmla="*/ 104 h 472"/>
                <a:gd name="T86" fmla="*/ 32 w 216"/>
                <a:gd name="T87" fmla="*/ 104 h 472"/>
                <a:gd name="T88" fmla="*/ 56 w 216"/>
                <a:gd name="T89" fmla="*/ 56 h 472"/>
                <a:gd name="T90" fmla="*/ 64 w 216"/>
                <a:gd name="T91" fmla="*/ 32 h 472"/>
                <a:gd name="T92" fmla="*/ 64 w 216"/>
                <a:gd name="T93" fmla="*/ 48 h 472"/>
                <a:gd name="T94" fmla="*/ 80 w 216"/>
                <a:gd name="T95" fmla="*/ 40 h 472"/>
                <a:gd name="T96" fmla="*/ 80 w 216"/>
                <a:gd name="T97" fmla="*/ 40 h 472"/>
                <a:gd name="T98" fmla="*/ 88 w 216"/>
                <a:gd name="T99" fmla="*/ 32 h 472"/>
                <a:gd name="T100" fmla="*/ 88 w 216"/>
                <a:gd name="T101" fmla="*/ 40 h 472"/>
                <a:gd name="T102" fmla="*/ 88 w 216"/>
                <a:gd name="T103" fmla="*/ 56 h 472"/>
                <a:gd name="T104" fmla="*/ 104 w 216"/>
                <a:gd name="T105" fmla="*/ 40 h 472"/>
                <a:gd name="T106" fmla="*/ 104 w 216"/>
                <a:gd name="T107" fmla="*/ 32 h 472"/>
                <a:gd name="T108" fmla="*/ 120 w 216"/>
                <a:gd name="T109" fmla="*/ 16 h 472"/>
                <a:gd name="T110" fmla="*/ 136 w 216"/>
                <a:gd name="T111" fmla="*/ 16 h 472"/>
                <a:gd name="T112" fmla="*/ 152 w 216"/>
                <a:gd name="T113" fmla="*/ 16 h 472"/>
                <a:gd name="T114" fmla="*/ 192 w 216"/>
                <a:gd name="T115" fmla="*/ 0 h 472"/>
                <a:gd name="T116" fmla="*/ 208 w 216"/>
                <a:gd name="T117" fmla="*/ 16 h 472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6"/>
                <a:gd name="T178" fmla="*/ 0 h 472"/>
                <a:gd name="T179" fmla="*/ 216 w 216"/>
                <a:gd name="T180" fmla="*/ 472 h 472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6" h="472">
                  <a:moveTo>
                    <a:pt x="216" y="24"/>
                  </a:moveTo>
                  <a:lnTo>
                    <a:pt x="216" y="32"/>
                  </a:lnTo>
                  <a:lnTo>
                    <a:pt x="208" y="32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200" y="56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0" y="72"/>
                  </a:lnTo>
                  <a:lnTo>
                    <a:pt x="184" y="80"/>
                  </a:lnTo>
                  <a:lnTo>
                    <a:pt x="184" y="96"/>
                  </a:lnTo>
                  <a:lnTo>
                    <a:pt x="184" y="120"/>
                  </a:lnTo>
                  <a:lnTo>
                    <a:pt x="184" y="128"/>
                  </a:lnTo>
                  <a:lnTo>
                    <a:pt x="176" y="136"/>
                  </a:lnTo>
                  <a:lnTo>
                    <a:pt x="168" y="136"/>
                  </a:lnTo>
                  <a:lnTo>
                    <a:pt x="168" y="128"/>
                  </a:lnTo>
                  <a:lnTo>
                    <a:pt x="168" y="104"/>
                  </a:lnTo>
                  <a:lnTo>
                    <a:pt x="168" y="96"/>
                  </a:lnTo>
                  <a:lnTo>
                    <a:pt x="160" y="104"/>
                  </a:lnTo>
                  <a:lnTo>
                    <a:pt x="152" y="120"/>
                  </a:lnTo>
                  <a:lnTo>
                    <a:pt x="144" y="120"/>
                  </a:lnTo>
                  <a:lnTo>
                    <a:pt x="136" y="128"/>
                  </a:lnTo>
                  <a:lnTo>
                    <a:pt x="136" y="144"/>
                  </a:lnTo>
                  <a:lnTo>
                    <a:pt x="128" y="144"/>
                  </a:lnTo>
                  <a:lnTo>
                    <a:pt x="128" y="152"/>
                  </a:lnTo>
                  <a:lnTo>
                    <a:pt x="128" y="160"/>
                  </a:lnTo>
                  <a:lnTo>
                    <a:pt x="128" y="176"/>
                  </a:lnTo>
                  <a:lnTo>
                    <a:pt x="120" y="208"/>
                  </a:lnTo>
                  <a:lnTo>
                    <a:pt x="112" y="216"/>
                  </a:lnTo>
                  <a:lnTo>
                    <a:pt x="120" y="232"/>
                  </a:lnTo>
                  <a:lnTo>
                    <a:pt x="120" y="240"/>
                  </a:lnTo>
                  <a:lnTo>
                    <a:pt x="120" y="248"/>
                  </a:lnTo>
                  <a:lnTo>
                    <a:pt x="112" y="248"/>
                  </a:lnTo>
                  <a:lnTo>
                    <a:pt x="112" y="256"/>
                  </a:lnTo>
                  <a:lnTo>
                    <a:pt x="128" y="296"/>
                  </a:lnTo>
                  <a:lnTo>
                    <a:pt x="144" y="304"/>
                  </a:lnTo>
                  <a:lnTo>
                    <a:pt x="152" y="328"/>
                  </a:lnTo>
                  <a:lnTo>
                    <a:pt x="152" y="368"/>
                  </a:lnTo>
                  <a:lnTo>
                    <a:pt x="144" y="392"/>
                  </a:lnTo>
                  <a:lnTo>
                    <a:pt x="136" y="408"/>
                  </a:lnTo>
                  <a:lnTo>
                    <a:pt x="128" y="424"/>
                  </a:lnTo>
                  <a:lnTo>
                    <a:pt x="128" y="432"/>
                  </a:lnTo>
                  <a:lnTo>
                    <a:pt x="120" y="448"/>
                  </a:lnTo>
                  <a:lnTo>
                    <a:pt x="104" y="456"/>
                  </a:lnTo>
                  <a:lnTo>
                    <a:pt x="80" y="472"/>
                  </a:lnTo>
                  <a:lnTo>
                    <a:pt x="72" y="472"/>
                  </a:lnTo>
                  <a:lnTo>
                    <a:pt x="64" y="464"/>
                  </a:lnTo>
                  <a:lnTo>
                    <a:pt x="64" y="456"/>
                  </a:lnTo>
                  <a:lnTo>
                    <a:pt x="56" y="456"/>
                  </a:lnTo>
                  <a:lnTo>
                    <a:pt x="48" y="440"/>
                  </a:lnTo>
                  <a:lnTo>
                    <a:pt x="48" y="432"/>
                  </a:lnTo>
                  <a:lnTo>
                    <a:pt x="48" y="424"/>
                  </a:lnTo>
                  <a:lnTo>
                    <a:pt x="32" y="416"/>
                  </a:lnTo>
                  <a:lnTo>
                    <a:pt x="32" y="400"/>
                  </a:lnTo>
                  <a:lnTo>
                    <a:pt x="32" y="392"/>
                  </a:lnTo>
                  <a:lnTo>
                    <a:pt x="32" y="384"/>
                  </a:lnTo>
                  <a:lnTo>
                    <a:pt x="32" y="376"/>
                  </a:lnTo>
                  <a:lnTo>
                    <a:pt x="32" y="360"/>
                  </a:lnTo>
                  <a:lnTo>
                    <a:pt x="32" y="352"/>
                  </a:lnTo>
                  <a:lnTo>
                    <a:pt x="24" y="344"/>
                  </a:lnTo>
                  <a:lnTo>
                    <a:pt x="24" y="328"/>
                  </a:lnTo>
                  <a:lnTo>
                    <a:pt x="24" y="288"/>
                  </a:lnTo>
                  <a:lnTo>
                    <a:pt x="32" y="272"/>
                  </a:lnTo>
                  <a:lnTo>
                    <a:pt x="32" y="264"/>
                  </a:lnTo>
                  <a:lnTo>
                    <a:pt x="32" y="248"/>
                  </a:lnTo>
                  <a:lnTo>
                    <a:pt x="24" y="232"/>
                  </a:lnTo>
                  <a:lnTo>
                    <a:pt x="32" y="216"/>
                  </a:lnTo>
                  <a:lnTo>
                    <a:pt x="40" y="208"/>
                  </a:lnTo>
                  <a:lnTo>
                    <a:pt x="40" y="200"/>
                  </a:lnTo>
                  <a:lnTo>
                    <a:pt x="40" y="176"/>
                  </a:lnTo>
                  <a:lnTo>
                    <a:pt x="48" y="152"/>
                  </a:lnTo>
                  <a:lnTo>
                    <a:pt x="56" y="136"/>
                  </a:lnTo>
                  <a:lnTo>
                    <a:pt x="56" y="128"/>
                  </a:lnTo>
                  <a:lnTo>
                    <a:pt x="64" y="120"/>
                  </a:lnTo>
                  <a:lnTo>
                    <a:pt x="64" y="112"/>
                  </a:lnTo>
                  <a:lnTo>
                    <a:pt x="64" y="104"/>
                  </a:lnTo>
                  <a:lnTo>
                    <a:pt x="64" y="96"/>
                  </a:lnTo>
                  <a:lnTo>
                    <a:pt x="48" y="104"/>
                  </a:lnTo>
                  <a:lnTo>
                    <a:pt x="40" y="120"/>
                  </a:lnTo>
                  <a:lnTo>
                    <a:pt x="40" y="136"/>
                  </a:lnTo>
                  <a:lnTo>
                    <a:pt x="48" y="136"/>
                  </a:lnTo>
                  <a:lnTo>
                    <a:pt x="40" y="136"/>
                  </a:lnTo>
                  <a:lnTo>
                    <a:pt x="24" y="136"/>
                  </a:lnTo>
                  <a:lnTo>
                    <a:pt x="24" y="152"/>
                  </a:lnTo>
                  <a:lnTo>
                    <a:pt x="16" y="168"/>
                  </a:lnTo>
                  <a:lnTo>
                    <a:pt x="8" y="176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8" y="152"/>
                  </a:lnTo>
                  <a:lnTo>
                    <a:pt x="8" y="144"/>
                  </a:lnTo>
                  <a:lnTo>
                    <a:pt x="8" y="136"/>
                  </a:lnTo>
                  <a:lnTo>
                    <a:pt x="16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48" y="72"/>
                  </a:lnTo>
                  <a:lnTo>
                    <a:pt x="56" y="56"/>
                  </a:lnTo>
                  <a:lnTo>
                    <a:pt x="56" y="32"/>
                  </a:lnTo>
                  <a:lnTo>
                    <a:pt x="64" y="32"/>
                  </a:lnTo>
                  <a:lnTo>
                    <a:pt x="64" y="40"/>
                  </a:lnTo>
                  <a:lnTo>
                    <a:pt x="64" y="48"/>
                  </a:lnTo>
                  <a:lnTo>
                    <a:pt x="64" y="56"/>
                  </a:lnTo>
                  <a:lnTo>
                    <a:pt x="80" y="40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8" y="48"/>
                  </a:lnTo>
                  <a:lnTo>
                    <a:pt x="88" y="56"/>
                  </a:lnTo>
                  <a:lnTo>
                    <a:pt x="96" y="48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16"/>
                  </a:lnTo>
                  <a:lnTo>
                    <a:pt x="136" y="16"/>
                  </a:lnTo>
                  <a:lnTo>
                    <a:pt x="152" y="16"/>
                  </a:lnTo>
                  <a:lnTo>
                    <a:pt x="160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16" y="2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3" name="Freeform 137"/>
            <p:cNvSpPr>
              <a:spLocks/>
            </p:cNvSpPr>
            <p:nvPr/>
          </p:nvSpPr>
          <p:spPr bwMode="auto">
            <a:xfrm>
              <a:off x="5935253" y="1597671"/>
              <a:ext cx="867737" cy="618731"/>
            </a:xfrm>
            <a:custGeom>
              <a:avLst/>
              <a:gdLst>
                <a:gd name="T0" fmla="*/ 56 w 504"/>
                <a:gd name="T1" fmla="*/ 272 h 384"/>
                <a:gd name="T2" fmla="*/ 48 w 504"/>
                <a:gd name="T3" fmla="*/ 296 h 384"/>
                <a:gd name="T4" fmla="*/ 24 w 504"/>
                <a:gd name="T5" fmla="*/ 320 h 384"/>
                <a:gd name="T6" fmla="*/ 32 w 504"/>
                <a:gd name="T7" fmla="*/ 328 h 384"/>
                <a:gd name="T8" fmla="*/ 48 w 504"/>
                <a:gd name="T9" fmla="*/ 328 h 384"/>
                <a:gd name="T10" fmla="*/ 72 w 504"/>
                <a:gd name="T11" fmla="*/ 328 h 384"/>
                <a:gd name="T12" fmla="*/ 112 w 504"/>
                <a:gd name="T13" fmla="*/ 288 h 384"/>
                <a:gd name="T14" fmla="*/ 152 w 504"/>
                <a:gd name="T15" fmla="*/ 240 h 384"/>
                <a:gd name="T16" fmla="*/ 200 w 504"/>
                <a:gd name="T17" fmla="*/ 248 h 384"/>
                <a:gd name="T18" fmla="*/ 216 w 504"/>
                <a:gd name="T19" fmla="*/ 232 h 384"/>
                <a:gd name="T20" fmla="*/ 256 w 504"/>
                <a:gd name="T21" fmla="*/ 208 h 384"/>
                <a:gd name="T22" fmla="*/ 312 w 504"/>
                <a:gd name="T23" fmla="*/ 192 h 384"/>
                <a:gd name="T24" fmla="*/ 296 w 504"/>
                <a:gd name="T25" fmla="*/ 160 h 384"/>
                <a:gd name="T26" fmla="*/ 288 w 504"/>
                <a:gd name="T27" fmla="*/ 168 h 384"/>
                <a:gd name="T28" fmla="*/ 248 w 504"/>
                <a:gd name="T29" fmla="*/ 160 h 384"/>
                <a:gd name="T30" fmla="*/ 264 w 504"/>
                <a:gd name="T31" fmla="*/ 128 h 384"/>
                <a:gd name="T32" fmla="*/ 320 w 504"/>
                <a:gd name="T33" fmla="*/ 88 h 384"/>
                <a:gd name="T34" fmla="*/ 400 w 504"/>
                <a:gd name="T35" fmla="*/ 64 h 384"/>
                <a:gd name="T36" fmla="*/ 416 w 504"/>
                <a:gd name="T37" fmla="*/ 64 h 384"/>
                <a:gd name="T38" fmla="*/ 432 w 504"/>
                <a:gd name="T39" fmla="*/ 72 h 384"/>
                <a:gd name="T40" fmla="*/ 440 w 504"/>
                <a:gd name="T41" fmla="*/ 48 h 384"/>
                <a:gd name="T42" fmla="*/ 424 w 504"/>
                <a:gd name="T43" fmla="*/ 56 h 384"/>
                <a:gd name="T44" fmla="*/ 416 w 504"/>
                <a:gd name="T45" fmla="*/ 48 h 384"/>
                <a:gd name="T46" fmla="*/ 400 w 504"/>
                <a:gd name="T47" fmla="*/ 48 h 384"/>
                <a:gd name="T48" fmla="*/ 432 w 504"/>
                <a:gd name="T49" fmla="*/ 32 h 384"/>
                <a:gd name="T50" fmla="*/ 448 w 504"/>
                <a:gd name="T51" fmla="*/ 32 h 384"/>
                <a:gd name="T52" fmla="*/ 488 w 504"/>
                <a:gd name="T53" fmla="*/ 8 h 384"/>
                <a:gd name="T54" fmla="*/ 504 w 504"/>
                <a:gd name="T55" fmla="*/ 8 h 384"/>
                <a:gd name="T56" fmla="*/ 480 w 504"/>
                <a:gd name="T57" fmla="*/ 32 h 384"/>
                <a:gd name="T58" fmla="*/ 496 w 504"/>
                <a:gd name="T59" fmla="*/ 40 h 384"/>
                <a:gd name="T60" fmla="*/ 496 w 504"/>
                <a:gd name="T61" fmla="*/ 56 h 384"/>
                <a:gd name="T62" fmla="*/ 496 w 504"/>
                <a:gd name="T63" fmla="*/ 64 h 384"/>
                <a:gd name="T64" fmla="*/ 496 w 504"/>
                <a:gd name="T65" fmla="*/ 88 h 384"/>
                <a:gd name="T66" fmla="*/ 464 w 504"/>
                <a:gd name="T67" fmla="*/ 120 h 384"/>
                <a:gd name="T68" fmla="*/ 440 w 504"/>
                <a:gd name="T69" fmla="*/ 128 h 384"/>
                <a:gd name="T70" fmla="*/ 416 w 504"/>
                <a:gd name="T71" fmla="*/ 136 h 384"/>
                <a:gd name="T72" fmla="*/ 400 w 504"/>
                <a:gd name="T73" fmla="*/ 136 h 384"/>
                <a:gd name="T74" fmla="*/ 344 w 504"/>
                <a:gd name="T75" fmla="*/ 128 h 384"/>
                <a:gd name="T76" fmla="*/ 304 w 504"/>
                <a:gd name="T77" fmla="*/ 160 h 384"/>
                <a:gd name="T78" fmla="*/ 320 w 504"/>
                <a:gd name="T79" fmla="*/ 184 h 384"/>
                <a:gd name="T80" fmla="*/ 320 w 504"/>
                <a:gd name="T81" fmla="*/ 200 h 384"/>
                <a:gd name="T82" fmla="*/ 312 w 504"/>
                <a:gd name="T83" fmla="*/ 216 h 384"/>
                <a:gd name="T84" fmla="*/ 296 w 504"/>
                <a:gd name="T85" fmla="*/ 240 h 384"/>
                <a:gd name="T86" fmla="*/ 288 w 504"/>
                <a:gd name="T87" fmla="*/ 248 h 384"/>
                <a:gd name="T88" fmla="*/ 232 w 504"/>
                <a:gd name="T89" fmla="*/ 296 h 384"/>
                <a:gd name="T90" fmla="*/ 184 w 504"/>
                <a:gd name="T91" fmla="*/ 312 h 384"/>
                <a:gd name="T92" fmla="*/ 128 w 504"/>
                <a:gd name="T93" fmla="*/ 368 h 384"/>
                <a:gd name="T94" fmla="*/ 104 w 504"/>
                <a:gd name="T95" fmla="*/ 368 h 384"/>
                <a:gd name="T96" fmla="*/ 72 w 504"/>
                <a:gd name="T97" fmla="*/ 384 h 384"/>
                <a:gd name="T98" fmla="*/ 48 w 504"/>
                <a:gd name="T99" fmla="*/ 384 h 384"/>
                <a:gd name="T100" fmla="*/ 48 w 504"/>
                <a:gd name="T101" fmla="*/ 376 h 384"/>
                <a:gd name="T102" fmla="*/ 56 w 504"/>
                <a:gd name="T103" fmla="*/ 368 h 384"/>
                <a:gd name="T104" fmla="*/ 40 w 504"/>
                <a:gd name="T105" fmla="*/ 376 h 384"/>
                <a:gd name="T106" fmla="*/ 8 w 504"/>
                <a:gd name="T107" fmla="*/ 360 h 384"/>
                <a:gd name="T108" fmla="*/ 0 w 504"/>
                <a:gd name="T109" fmla="*/ 368 h 384"/>
                <a:gd name="T110" fmla="*/ 0 w 504"/>
                <a:gd name="T111" fmla="*/ 352 h 384"/>
                <a:gd name="T112" fmla="*/ 16 w 504"/>
                <a:gd name="T113" fmla="*/ 328 h 384"/>
                <a:gd name="T114" fmla="*/ 24 w 504"/>
                <a:gd name="T115" fmla="*/ 296 h 384"/>
                <a:gd name="T116" fmla="*/ 40 w 504"/>
                <a:gd name="T117" fmla="*/ 288 h 384"/>
                <a:gd name="T118" fmla="*/ 40 w 504"/>
                <a:gd name="T119" fmla="*/ 272 h 384"/>
                <a:gd name="T120" fmla="*/ 48 w 504"/>
                <a:gd name="T121" fmla="*/ 256 h 384"/>
                <a:gd name="T122" fmla="*/ 56 w 504"/>
                <a:gd name="T123" fmla="*/ 264 h 384"/>
                <a:gd name="T124" fmla="*/ 56 w 504"/>
                <a:gd name="T125" fmla="*/ 256 h 3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04"/>
                <a:gd name="T190" fmla="*/ 0 h 384"/>
                <a:gd name="T191" fmla="*/ 504 w 504"/>
                <a:gd name="T192" fmla="*/ 384 h 38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04" h="384">
                  <a:moveTo>
                    <a:pt x="64" y="256"/>
                  </a:moveTo>
                  <a:lnTo>
                    <a:pt x="56" y="264"/>
                  </a:lnTo>
                  <a:lnTo>
                    <a:pt x="56" y="272"/>
                  </a:lnTo>
                  <a:lnTo>
                    <a:pt x="72" y="272"/>
                  </a:lnTo>
                  <a:lnTo>
                    <a:pt x="72" y="288"/>
                  </a:lnTo>
                  <a:lnTo>
                    <a:pt x="48" y="296"/>
                  </a:lnTo>
                  <a:lnTo>
                    <a:pt x="32" y="296"/>
                  </a:lnTo>
                  <a:lnTo>
                    <a:pt x="24" y="304"/>
                  </a:lnTo>
                  <a:lnTo>
                    <a:pt x="24" y="320"/>
                  </a:lnTo>
                  <a:lnTo>
                    <a:pt x="32" y="328"/>
                  </a:lnTo>
                  <a:lnTo>
                    <a:pt x="40" y="328"/>
                  </a:lnTo>
                  <a:lnTo>
                    <a:pt x="48" y="328"/>
                  </a:lnTo>
                  <a:lnTo>
                    <a:pt x="48" y="320"/>
                  </a:lnTo>
                  <a:lnTo>
                    <a:pt x="72" y="328"/>
                  </a:lnTo>
                  <a:lnTo>
                    <a:pt x="72" y="312"/>
                  </a:lnTo>
                  <a:lnTo>
                    <a:pt x="104" y="296"/>
                  </a:lnTo>
                  <a:lnTo>
                    <a:pt x="112" y="288"/>
                  </a:lnTo>
                  <a:lnTo>
                    <a:pt x="120" y="264"/>
                  </a:lnTo>
                  <a:lnTo>
                    <a:pt x="152" y="240"/>
                  </a:lnTo>
                  <a:lnTo>
                    <a:pt x="184" y="240"/>
                  </a:lnTo>
                  <a:lnTo>
                    <a:pt x="192" y="240"/>
                  </a:lnTo>
                  <a:lnTo>
                    <a:pt x="200" y="248"/>
                  </a:lnTo>
                  <a:lnTo>
                    <a:pt x="240" y="240"/>
                  </a:lnTo>
                  <a:lnTo>
                    <a:pt x="216" y="232"/>
                  </a:lnTo>
                  <a:lnTo>
                    <a:pt x="216" y="224"/>
                  </a:lnTo>
                  <a:lnTo>
                    <a:pt x="256" y="208"/>
                  </a:lnTo>
                  <a:lnTo>
                    <a:pt x="272" y="200"/>
                  </a:lnTo>
                  <a:lnTo>
                    <a:pt x="312" y="192"/>
                  </a:lnTo>
                  <a:lnTo>
                    <a:pt x="304" y="176"/>
                  </a:lnTo>
                  <a:lnTo>
                    <a:pt x="296" y="168"/>
                  </a:lnTo>
                  <a:lnTo>
                    <a:pt x="296" y="160"/>
                  </a:lnTo>
                  <a:lnTo>
                    <a:pt x="288" y="168"/>
                  </a:lnTo>
                  <a:lnTo>
                    <a:pt x="264" y="168"/>
                  </a:lnTo>
                  <a:lnTo>
                    <a:pt x="256" y="160"/>
                  </a:lnTo>
                  <a:lnTo>
                    <a:pt x="248" y="160"/>
                  </a:lnTo>
                  <a:lnTo>
                    <a:pt x="264" y="128"/>
                  </a:lnTo>
                  <a:lnTo>
                    <a:pt x="288" y="104"/>
                  </a:lnTo>
                  <a:lnTo>
                    <a:pt x="320" y="88"/>
                  </a:lnTo>
                  <a:lnTo>
                    <a:pt x="392" y="64"/>
                  </a:lnTo>
                  <a:lnTo>
                    <a:pt x="400" y="64"/>
                  </a:lnTo>
                  <a:lnTo>
                    <a:pt x="408" y="64"/>
                  </a:lnTo>
                  <a:lnTo>
                    <a:pt x="416" y="64"/>
                  </a:lnTo>
                  <a:lnTo>
                    <a:pt x="424" y="72"/>
                  </a:lnTo>
                  <a:lnTo>
                    <a:pt x="432" y="72"/>
                  </a:lnTo>
                  <a:lnTo>
                    <a:pt x="448" y="56"/>
                  </a:lnTo>
                  <a:lnTo>
                    <a:pt x="440" y="48"/>
                  </a:lnTo>
                  <a:lnTo>
                    <a:pt x="424" y="56"/>
                  </a:lnTo>
                  <a:lnTo>
                    <a:pt x="424" y="48"/>
                  </a:lnTo>
                  <a:lnTo>
                    <a:pt x="416" y="48"/>
                  </a:lnTo>
                  <a:lnTo>
                    <a:pt x="400" y="48"/>
                  </a:lnTo>
                  <a:lnTo>
                    <a:pt x="408" y="40"/>
                  </a:lnTo>
                  <a:lnTo>
                    <a:pt x="432" y="32"/>
                  </a:lnTo>
                  <a:lnTo>
                    <a:pt x="432" y="48"/>
                  </a:lnTo>
                  <a:lnTo>
                    <a:pt x="448" y="32"/>
                  </a:lnTo>
                  <a:lnTo>
                    <a:pt x="464" y="24"/>
                  </a:lnTo>
                  <a:lnTo>
                    <a:pt x="472" y="24"/>
                  </a:lnTo>
                  <a:lnTo>
                    <a:pt x="488" y="8"/>
                  </a:lnTo>
                  <a:lnTo>
                    <a:pt x="496" y="0"/>
                  </a:lnTo>
                  <a:lnTo>
                    <a:pt x="504" y="8"/>
                  </a:lnTo>
                  <a:lnTo>
                    <a:pt x="480" y="32"/>
                  </a:lnTo>
                  <a:lnTo>
                    <a:pt x="488" y="32"/>
                  </a:lnTo>
                  <a:lnTo>
                    <a:pt x="496" y="40"/>
                  </a:lnTo>
                  <a:lnTo>
                    <a:pt x="496" y="56"/>
                  </a:lnTo>
                  <a:lnTo>
                    <a:pt x="488" y="56"/>
                  </a:lnTo>
                  <a:lnTo>
                    <a:pt x="496" y="64"/>
                  </a:lnTo>
                  <a:lnTo>
                    <a:pt x="496" y="80"/>
                  </a:lnTo>
                  <a:lnTo>
                    <a:pt x="496" y="88"/>
                  </a:lnTo>
                  <a:lnTo>
                    <a:pt x="488" y="88"/>
                  </a:lnTo>
                  <a:lnTo>
                    <a:pt x="472" y="104"/>
                  </a:lnTo>
                  <a:lnTo>
                    <a:pt x="464" y="120"/>
                  </a:lnTo>
                  <a:lnTo>
                    <a:pt x="448" y="128"/>
                  </a:lnTo>
                  <a:lnTo>
                    <a:pt x="440" y="128"/>
                  </a:lnTo>
                  <a:lnTo>
                    <a:pt x="432" y="128"/>
                  </a:lnTo>
                  <a:lnTo>
                    <a:pt x="424" y="128"/>
                  </a:lnTo>
                  <a:lnTo>
                    <a:pt x="416" y="136"/>
                  </a:lnTo>
                  <a:lnTo>
                    <a:pt x="400" y="136"/>
                  </a:lnTo>
                  <a:lnTo>
                    <a:pt x="392" y="128"/>
                  </a:lnTo>
                  <a:lnTo>
                    <a:pt x="344" y="128"/>
                  </a:lnTo>
                  <a:lnTo>
                    <a:pt x="312" y="152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12" y="176"/>
                  </a:lnTo>
                  <a:lnTo>
                    <a:pt x="320" y="184"/>
                  </a:lnTo>
                  <a:lnTo>
                    <a:pt x="320" y="192"/>
                  </a:lnTo>
                  <a:lnTo>
                    <a:pt x="320" y="200"/>
                  </a:lnTo>
                  <a:lnTo>
                    <a:pt x="320" y="208"/>
                  </a:lnTo>
                  <a:lnTo>
                    <a:pt x="312" y="216"/>
                  </a:lnTo>
                  <a:lnTo>
                    <a:pt x="304" y="224"/>
                  </a:lnTo>
                  <a:lnTo>
                    <a:pt x="296" y="240"/>
                  </a:lnTo>
                  <a:lnTo>
                    <a:pt x="288" y="248"/>
                  </a:lnTo>
                  <a:lnTo>
                    <a:pt x="272" y="264"/>
                  </a:lnTo>
                  <a:lnTo>
                    <a:pt x="256" y="272"/>
                  </a:lnTo>
                  <a:lnTo>
                    <a:pt x="232" y="296"/>
                  </a:lnTo>
                  <a:lnTo>
                    <a:pt x="216" y="304"/>
                  </a:lnTo>
                  <a:lnTo>
                    <a:pt x="184" y="312"/>
                  </a:lnTo>
                  <a:lnTo>
                    <a:pt x="144" y="352"/>
                  </a:lnTo>
                  <a:lnTo>
                    <a:pt x="128" y="368"/>
                  </a:lnTo>
                  <a:lnTo>
                    <a:pt x="112" y="368"/>
                  </a:lnTo>
                  <a:lnTo>
                    <a:pt x="104" y="368"/>
                  </a:lnTo>
                  <a:lnTo>
                    <a:pt x="96" y="376"/>
                  </a:lnTo>
                  <a:lnTo>
                    <a:pt x="80" y="384"/>
                  </a:lnTo>
                  <a:lnTo>
                    <a:pt x="72" y="384"/>
                  </a:lnTo>
                  <a:lnTo>
                    <a:pt x="64" y="376"/>
                  </a:lnTo>
                  <a:lnTo>
                    <a:pt x="56" y="384"/>
                  </a:lnTo>
                  <a:lnTo>
                    <a:pt x="48" y="384"/>
                  </a:lnTo>
                  <a:lnTo>
                    <a:pt x="40" y="384"/>
                  </a:lnTo>
                  <a:lnTo>
                    <a:pt x="48" y="376"/>
                  </a:lnTo>
                  <a:lnTo>
                    <a:pt x="64" y="376"/>
                  </a:lnTo>
                  <a:lnTo>
                    <a:pt x="56" y="368"/>
                  </a:lnTo>
                  <a:lnTo>
                    <a:pt x="48" y="376"/>
                  </a:lnTo>
                  <a:lnTo>
                    <a:pt x="40" y="376"/>
                  </a:lnTo>
                  <a:lnTo>
                    <a:pt x="32" y="360"/>
                  </a:lnTo>
                  <a:lnTo>
                    <a:pt x="8" y="360"/>
                  </a:lnTo>
                  <a:lnTo>
                    <a:pt x="0" y="368"/>
                  </a:lnTo>
                  <a:lnTo>
                    <a:pt x="0" y="360"/>
                  </a:lnTo>
                  <a:lnTo>
                    <a:pt x="0" y="352"/>
                  </a:lnTo>
                  <a:lnTo>
                    <a:pt x="16" y="336"/>
                  </a:lnTo>
                  <a:lnTo>
                    <a:pt x="16" y="328"/>
                  </a:lnTo>
                  <a:lnTo>
                    <a:pt x="16" y="320"/>
                  </a:lnTo>
                  <a:lnTo>
                    <a:pt x="16" y="304"/>
                  </a:lnTo>
                  <a:lnTo>
                    <a:pt x="24" y="296"/>
                  </a:lnTo>
                  <a:lnTo>
                    <a:pt x="32" y="296"/>
                  </a:lnTo>
                  <a:lnTo>
                    <a:pt x="40" y="288"/>
                  </a:lnTo>
                  <a:lnTo>
                    <a:pt x="40" y="280"/>
                  </a:lnTo>
                  <a:lnTo>
                    <a:pt x="40" y="272"/>
                  </a:lnTo>
                  <a:lnTo>
                    <a:pt x="40" y="264"/>
                  </a:lnTo>
                  <a:lnTo>
                    <a:pt x="40" y="256"/>
                  </a:lnTo>
                  <a:lnTo>
                    <a:pt x="48" y="256"/>
                  </a:lnTo>
                  <a:lnTo>
                    <a:pt x="56" y="264"/>
                  </a:lnTo>
                  <a:lnTo>
                    <a:pt x="56" y="256"/>
                  </a:lnTo>
                  <a:lnTo>
                    <a:pt x="64" y="2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4" name="Freeform 138"/>
            <p:cNvSpPr>
              <a:spLocks/>
            </p:cNvSpPr>
            <p:nvPr/>
          </p:nvSpPr>
          <p:spPr bwMode="auto">
            <a:xfrm>
              <a:off x="5674498" y="1404996"/>
              <a:ext cx="660581" cy="605163"/>
            </a:xfrm>
            <a:custGeom>
              <a:avLst/>
              <a:gdLst>
                <a:gd name="T0" fmla="*/ 208 w 384"/>
                <a:gd name="T1" fmla="*/ 344 h 376"/>
                <a:gd name="T2" fmla="*/ 168 w 384"/>
                <a:gd name="T3" fmla="*/ 240 h 376"/>
                <a:gd name="T4" fmla="*/ 144 w 384"/>
                <a:gd name="T5" fmla="*/ 248 h 376"/>
                <a:gd name="T6" fmla="*/ 136 w 384"/>
                <a:gd name="T7" fmla="*/ 264 h 376"/>
                <a:gd name="T8" fmla="*/ 120 w 384"/>
                <a:gd name="T9" fmla="*/ 280 h 376"/>
                <a:gd name="T10" fmla="*/ 120 w 384"/>
                <a:gd name="T11" fmla="*/ 296 h 376"/>
                <a:gd name="T12" fmla="*/ 96 w 384"/>
                <a:gd name="T13" fmla="*/ 288 h 376"/>
                <a:gd name="T14" fmla="*/ 96 w 384"/>
                <a:gd name="T15" fmla="*/ 256 h 376"/>
                <a:gd name="T16" fmla="*/ 112 w 384"/>
                <a:gd name="T17" fmla="*/ 248 h 376"/>
                <a:gd name="T18" fmla="*/ 120 w 384"/>
                <a:gd name="T19" fmla="*/ 224 h 376"/>
                <a:gd name="T20" fmla="*/ 128 w 384"/>
                <a:gd name="T21" fmla="*/ 208 h 376"/>
                <a:gd name="T22" fmla="*/ 120 w 384"/>
                <a:gd name="T23" fmla="*/ 160 h 376"/>
                <a:gd name="T24" fmla="*/ 112 w 384"/>
                <a:gd name="T25" fmla="*/ 144 h 376"/>
                <a:gd name="T26" fmla="*/ 120 w 384"/>
                <a:gd name="T27" fmla="*/ 144 h 376"/>
                <a:gd name="T28" fmla="*/ 104 w 384"/>
                <a:gd name="T29" fmla="*/ 120 h 376"/>
                <a:gd name="T30" fmla="*/ 80 w 384"/>
                <a:gd name="T31" fmla="*/ 112 h 376"/>
                <a:gd name="T32" fmla="*/ 64 w 384"/>
                <a:gd name="T33" fmla="*/ 104 h 376"/>
                <a:gd name="T34" fmla="*/ 48 w 384"/>
                <a:gd name="T35" fmla="*/ 96 h 376"/>
                <a:gd name="T36" fmla="*/ 16 w 384"/>
                <a:gd name="T37" fmla="*/ 80 h 376"/>
                <a:gd name="T38" fmla="*/ 8 w 384"/>
                <a:gd name="T39" fmla="*/ 80 h 376"/>
                <a:gd name="T40" fmla="*/ 0 w 384"/>
                <a:gd name="T41" fmla="*/ 72 h 376"/>
                <a:gd name="T42" fmla="*/ 8 w 384"/>
                <a:gd name="T43" fmla="*/ 80 h 376"/>
                <a:gd name="T44" fmla="*/ 8 w 384"/>
                <a:gd name="T45" fmla="*/ 64 h 376"/>
                <a:gd name="T46" fmla="*/ 16 w 384"/>
                <a:gd name="T47" fmla="*/ 56 h 376"/>
                <a:gd name="T48" fmla="*/ 16 w 384"/>
                <a:gd name="T49" fmla="*/ 64 h 376"/>
                <a:gd name="T50" fmla="*/ 40 w 384"/>
                <a:gd name="T51" fmla="*/ 56 h 376"/>
                <a:gd name="T52" fmla="*/ 64 w 384"/>
                <a:gd name="T53" fmla="*/ 48 h 376"/>
                <a:gd name="T54" fmla="*/ 64 w 384"/>
                <a:gd name="T55" fmla="*/ 48 h 376"/>
                <a:gd name="T56" fmla="*/ 40 w 384"/>
                <a:gd name="T57" fmla="*/ 40 h 376"/>
                <a:gd name="T58" fmla="*/ 40 w 384"/>
                <a:gd name="T59" fmla="*/ 8 h 376"/>
                <a:gd name="T60" fmla="*/ 24 w 384"/>
                <a:gd name="T61" fmla="*/ 16 h 376"/>
                <a:gd name="T62" fmla="*/ 40 w 384"/>
                <a:gd name="T63" fmla="*/ 0 h 376"/>
                <a:gd name="T64" fmla="*/ 56 w 384"/>
                <a:gd name="T65" fmla="*/ 16 h 376"/>
                <a:gd name="T66" fmla="*/ 80 w 384"/>
                <a:gd name="T67" fmla="*/ 24 h 376"/>
                <a:gd name="T68" fmla="*/ 176 w 384"/>
                <a:gd name="T69" fmla="*/ 24 h 376"/>
                <a:gd name="T70" fmla="*/ 224 w 384"/>
                <a:gd name="T71" fmla="*/ 24 h 376"/>
                <a:gd name="T72" fmla="*/ 272 w 384"/>
                <a:gd name="T73" fmla="*/ 24 h 376"/>
                <a:gd name="T74" fmla="*/ 288 w 384"/>
                <a:gd name="T75" fmla="*/ 16 h 376"/>
                <a:gd name="T76" fmla="*/ 288 w 384"/>
                <a:gd name="T77" fmla="*/ 32 h 376"/>
                <a:gd name="T78" fmla="*/ 336 w 384"/>
                <a:gd name="T79" fmla="*/ 72 h 376"/>
                <a:gd name="T80" fmla="*/ 352 w 384"/>
                <a:gd name="T81" fmla="*/ 80 h 376"/>
                <a:gd name="T82" fmla="*/ 352 w 384"/>
                <a:gd name="T83" fmla="*/ 104 h 376"/>
                <a:gd name="T84" fmla="*/ 384 w 384"/>
                <a:gd name="T85" fmla="*/ 128 h 376"/>
                <a:gd name="T86" fmla="*/ 368 w 384"/>
                <a:gd name="T87" fmla="*/ 128 h 376"/>
                <a:gd name="T88" fmla="*/ 368 w 384"/>
                <a:gd name="T89" fmla="*/ 144 h 376"/>
                <a:gd name="T90" fmla="*/ 328 w 384"/>
                <a:gd name="T91" fmla="*/ 168 h 376"/>
                <a:gd name="T92" fmla="*/ 304 w 384"/>
                <a:gd name="T93" fmla="*/ 160 h 376"/>
                <a:gd name="T94" fmla="*/ 280 w 384"/>
                <a:gd name="T95" fmla="*/ 136 h 376"/>
                <a:gd name="T96" fmla="*/ 264 w 384"/>
                <a:gd name="T97" fmla="*/ 112 h 376"/>
                <a:gd name="T98" fmla="*/ 240 w 384"/>
                <a:gd name="T99" fmla="*/ 104 h 376"/>
                <a:gd name="T100" fmla="*/ 232 w 384"/>
                <a:gd name="T101" fmla="*/ 112 h 376"/>
                <a:gd name="T102" fmla="*/ 256 w 384"/>
                <a:gd name="T103" fmla="*/ 128 h 376"/>
                <a:gd name="T104" fmla="*/ 264 w 384"/>
                <a:gd name="T105" fmla="*/ 144 h 376"/>
                <a:gd name="T106" fmla="*/ 256 w 384"/>
                <a:gd name="T107" fmla="*/ 192 h 376"/>
                <a:gd name="T108" fmla="*/ 256 w 384"/>
                <a:gd name="T109" fmla="*/ 208 h 376"/>
                <a:gd name="T110" fmla="*/ 248 w 384"/>
                <a:gd name="T111" fmla="*/ 232 h 376"/>
                <a:gd name="T112" fmla="*/ 256 w 384"/>
                <a:gd name="T113" fmla="*/ 304 h 376"/>
                <a:gd name="T114" fmla="*/ 216 w 384"/>
                <a:gd name="T115" fmla="*/ 336 h 376"/>
                <a:gd name="T116" fmla="*/ 216 w 384"/>
                <a:gd name="T117" fmla="*/ 376 h 37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84"/>
                <a:gd name="T178" fmla="*/ 0 h 376"/>
                <a:gd name="T179" fmla="*/ 384 w 384"/>
                <a:gd name="T180" fmla="*/ 376 h 37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84" h="376">
                  <a:moveTo>
                    <a:pt x="208" y="376"/>
                  </a:moveTo>
                  <a:lnTo>
                    <a:pt x="208" y="344"/>
                  </a:lnTo>
                  <a:lnTo>
                    <a:pt x="200" y="280"/>
                  </a:lnTo>
                  <a:lnTo>
                    <a:pt x="176" y="240"/>
                  </a:lnTo>
                  <a:lnTo>
                    <a:pt x="168" y="240"/>
                  </a:lnTo>
                  <a:lnTo>
                    <a:pt x="160" y="240"/>
                  </a:lnTo>
                  <a:lnTo>
                    <a:pt x="152" y="248"/>
                  </a:lnTo>
                  <a:lnTo>
                    <a:pt x="144" y="248"/>
                  </a:lnTo>
                  <a:lnTo>
                    <a:pt x="136" y="256"/>
                  </a:lnTo>
                  <a:lnTo>
                    <a:pt x="136" y="264"/>
                  </a:lnTo>
                  <a:lnTo>
                    <a:pt x="128" y="280"/>
                  </a:lnTo>
                  <a:lnTo>
                    <a:pt x="120" y="280"/>
                  </a:lnTo>
                  <a:lnTo>
                    <a:pt x="120" y="288"/>
                  </a:lnTo>
                  <a:lnTo>
                    <a:pt x="120" y="296"/>
                  </a:lnTo>
                  <a:lnTo>
                    <a:pt x="112" y="296"/>
                  </a:lnTo>
                  <a:lnTo>
                    <a:pt x="104" y="288"/>
                  </a:lnTo>
                  <a:lnTo>
                    <a:pt x="96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20" y="224"/>
                  </a:lnTo>
                  <a:lnTo>
                    <a:pt x="128" y="216"/>
                  </a:lnTo>
                  <a:lnTo>
                    <a:pt x="128" y="208"/>
                  </a:lnTo>
                  <a:lnTo>
                    <a:pt x="128" y="184"/>
                  </a:lnTo>
                  <a:lnTo>
                    <a:pt x="128" y="176"/>
                  </a:lnTo>
                  <a:lnTo>
                    <a:pt x="120" y="160"/>
                  </a:lnTo>
                  <a:lnTo>
                    <a:pt x="112" y="152"/>
                  </a:lnTo>
                  <a:lnTo>
                    <a:pt x="112" y="144"/>
                  </a:lnTo>
                  <a:lnTo>
                    <a:pt x="120" y="144"/>
                  </a:lnTo>
                  <a:lnTo>
                    <a:pt x="128" y="144"/>
                  </a:lnTo>
                  <a:lnTo>
                    <a:pt x="120" y="136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80" y="112"/>
                  </a:lnTo>
                  <a:lnTo>
                    <a:pt x="72" y="104"/>
                  </a:lnTo>
                  <a:lnTo>
                    <a:pt x="64" y="104"/>
                  </a:lnTo>
                  <a:lnTo>
                    <a:pt x="48" y="96"/>
                  </a:lnTo>
                  <a:lnTo>
                    <a:pt x="32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72"/>
                  </a:ln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8" y="64"/>
                  </a:lnTo>
                  <a:lnTo>
                    <a:pt x="16" y="56"/>
                  </a:lnTo>
                  <a:lnTo>
                    <a:pt x="16" y="64"/>
                  </a:lnTo>
                  <a:lnTo>
                    <a:pt x="24" y="64"/>
                  </a:lnTo>
                  <a:lnTo>
                    <a:pt x="32" y="56"/>
                  </a:lnTo>
                  <a:lnTo>
                    <a:pt x="40" y="56"/>
                  </a:lnTo>
                  <a:lnTo>
                    <a:pt x="64" y="56"/>
                  </a:lnTo>
                  <a:lnTo>
                    <a:pt x="64" y="48"/>
                  </a:lnTo>
                  <a:lnTo>
                    <a:pt x="56" y="40"/>
                  </a:lnTo>
                  <a:lnTo>
                    <a:pt x="40" y="40"/>
                  </a:lnTo>
                  <a:lnTo>
                    <a:pt x="40" y="32"/>
                  </a:lnTo>
                  <a:lnTo>
                    <a:pt x="40" y="8"/>
                  </a:lnTo>
                  <a:lnTo>
                    <a:pt x="32" y="8"/>
                  </a:lnTo>
                  <a:lnTo>
                    <a:pt x="24" y="16"/>
                  </a:lnTo>
                  <a:lnTo>
                    <a:pt x="32" y="8"/>
                  </a:lnTo>
                  <a:lnTo>
                    <a:pt x="40" y="0"/>
                  </a:lnTo>
                  <a:lnTo>
                    <a:pt x="48" y="0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80" y="24"/>
                  </a:lnTo>
                  <a:lnTo>
                    <a:pt x="128" y="24"/>
                  </a:lnTo>
                  <a:lnTo>
                    <a:pt x="160" y="24"/>
                  </a:lnTo>
                  <a:lnTo>
                    <a:pt x="176" y="24"/>
                  </a:lnTo>
                  <a:lnTo>
                    <a:pt x="224" y="24"/>
                  </a:lnTo>
                  <a:lnTo>
                    <a:pt x="232" y="32"/>
                  </a:lnTo>
                  <a:lnTo>
                    <a:pt x="272" y="24"/>
                  </a:lnTo>
                  <a:lnTo>
                    <a:pt x="280" y="16"/>
                  </a:lnTo>
                  <a:lnTo>
                    <a:pt x="288" y="16"/>
                  </a:lnTo>
                  <a:lnTo>
                    <a:pt x="288" y="24"/>
                  </a:lnTo>
                  <a:lnTo>
                    <a:pt x="288" y="32"/>
                  </a:lnTo>
                  <a:lnTo>
                    <a:pt x="336" y="80"/>
                  </a:lnTo>
                  <a:lnTo>
                    <a:pt x="336" y="72"/>
                  </a:lnTo>
                  <a:lnTo>
                    <a:pt x="352" y="80"/>
                  </a:lnTo>
                  <a:lnTo>
                    <a:pt x="344" y="88"/>
                  </a:lnTo>
                  <a:lnTo>
                    <a:pt x="352" y="104"/>
                  </a:lnTo>
                  <a:lnTo>
                    <a:pt x="368" y="120"/>
                  </a:lnTo>
                  <a:lnTo>
                    <a:pt x="384" y="128"/>
                  </a:lnTo>
                  <a:lnTo>
                    <a:pt x="384" y="136"/>
                  </a:lnTo>
                  <a:lnTo>
                    <a:pt x="376" y="136"/>
                  </a:lnTo>
                  <a:lnTo>
                    <a:pt x="368" y="128"/>
                  </a:lnTo>
                  <a:lnTo>
                    <a:pt x="352" y="128"/>
                  </a:lnTo>
                  <a:lnTo>
                    <a:pt x="352" y="136"/>
                  </a:lnTo>
                  <a:lnTo>
                    <a:pt x="368" y="144"/>
                  </a:lnTo>
                  <a:lnTo>
                    <a:pt x="368" y="152"/>
                  </a:lnTo>
                  <a:lnTo>
                    <a:pt x="344" y="168"/>
                  </a:lnTo>
                  <a:lnTo>
                    <a:pt x="328" y="168"/>
                  </a:lnTo>
                  <a:lnTo>
                    <a:pt x="320" y="152"/>
                  </a:lnTo>
                  <a:lnTo>
                    <a:pt x="304" y="152"/>
                  </a:lnTo>
                  <a:lnTo>
                    <a:pt x="304" y="160"/>
                  </a:lnTo>
                  <a:lnTo>
                    <a:pt x="296" y="168"/>
                  </a:lnTo>
                  <a:lnTo>
                    <a:pt x="280" y="136"/>
                  </a:lnTo>
                  <a:lnTo>
                    <a:pt x="272" y="128"/>
                  </a:lnTo>
                  <a:lnTo>
                    <a:pt x="264" y="112"/>
                  </a:lnTo>
                  <a:lnTo>
                    <a:pt x="264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40" y="112"/>
                  </a:lnTo>
                  <a:lnTo>
                    <a:pt x="256" y="128"/>
                  </a:lnTo>
                  <a:lnTo>
                    <a:pt x="264" y="144"/>
                  </a:lnTo>
                  <a:lnTo>
                    <a:pt x="272" y="152"/>
                  </a:lnTo>
                  <a:lnTo>
                    <a:pt x="272" y="176"/>
                  </a:lnTo>
                  <a:lnTo>
                    <a:pt x="256" y="192"/>
                  </a:lnTo>
                  <a:lnTo>
                    <a:pt x="256" y="200"/>
                  </a:lnTo>
                  <a:lnTo>
                    <a:pt x="256" y="208"/>
                  </a:lnTo>
                  <a:lnTo>
                    <a:pt x="248" y="216"/>
                  </a:lnTo>
                  <a:lnTo>
                    <a:pt x="248" y="224"/>
                  </a:lnTo>
                  <a:lnTo>
                    <a:pt x="248" y="232"/>
                  </a:lnTo>
                  <a:lnTo>
                    <a:pt x="256" y="272"/>
                  </a:lnTo>
                  <a:lnTo>
                    <a:pt x="256" y="304"/>
                  </a:lnTo>
                  <a:lnTo>
                    <a:pt x="216" y="336"/>
                  </a:lnTo>
                  <a:lnTo>
                    <a:pt x="216" y="352"/>
                  </a:lnTo>
                  <a:lnTo>
                    <a:pt x="216" y="376"/>
                  </a:lnTo>
                  <a:lnTo>
                    <a:pt x="208" y="37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5" name="Freeform 139"/>
            <p:cNvSpPr>
              <a:spLocks/>
            </p:cNvSpPr>
            <p:nvPr/>
          </p:nvSpPr>
          <p:spPr bwMode="auto">
            <a:xfrm>
              <a:off x="5234110" y="2628890"/>
              <a:ext cx="1003911" cy="477617"/>
            </a:xfrm>
            <a:custGeom>
              <a:avLst/>
              <a:gdLst>
                <a:gd name="T0" fmla="*/ 504 w 584"/>
                <a:gd name="T1" fmla="*/ 32 h 296"/>
                <a:gd name="T2" fmla="*/ 504 w 584"/>
                <a:gd name="T3" fmla="*/ 24 h 296"/>
                <a:gd name="T4" fmla="*/ 480 w 584"/>
                <a:gd name="T5" fmla="*/ 32 h 296"/>
                <a:gd name="T6" fmla="*/ 456 w 584"/>
                <a:gd name="T7" fmla="*/ 32 h 296"/>
                <a:gd name="T8" fmla="*/ 440 w 584"/>
                <a:gd name="T9" fmla="*/ 32 h 296"/>
                <a:gd name="T10" fmla="*/ 432 w 584"/>
                <a:gd name="T11" fmla="*/ 32 h 296"/>
                <a:gd name="T12" fmla="*/ 392 w 584"/>
                <a:gd name="T13" fmla="*/ 24 h 296"/>
                <a:gd name="T14" fmla="*/ 384 w 584"/>
                <a:gd name="T15" fmla="*/ 0 h 296"/>
                <a:gd name="T16" fmla="*/ 344 w 584"/>
                <a:gd name="T17" fmla="*/ 0 h 296"/>
                <a:gd name="T18" fmla="*/ 344 w 584"/>
                <a:gd name="T19" fmla="*/ 24 h 296"/>
                <a:gd name="T20" fmla="*/ 320 w 584"/>
                <a:gd name="T21" fmla="*/ 40 h 296"/>
                <a:gd name="T22" fmla="*/ 296 w 584"/>
                <a:gd name="T23" fmla="*/ 56 h 296"/>
                <a:gd name="T24" fmla="*/ 296 w 584"/>
                <a:gd name="T25" fmla="*/ 72 h 296"/>
                <a:gd name="T26" fmla="*/ 272 w 584"/>
                <a:gd name="T27" fmla="*/ 88 h 296"/>
                <a:gd name="T28" fmla="*/ 248 w 584"/>
                <a:gd name="T29" fmla="*/ 120 h 296"/>
                <a:gd name="T30" fmla="*/ 232 w 584"/>
                <a:gd name="T31" fmla="*/ 104 h 296"/>
                <a:gd name="T32" fmla="*/ 216 w 584"/>
                <a:gd name="T33" fmla="*/ 144 h 296"/>
                <a:gd name="T34" fmla="*/ 200 w 584"/>
                <a:gd name="T35" fmla="*/ 128 h 296"/>
                <a:gd name="T36" fmla="*/ 176 w 584"/>
                <a:gd name="T37" fmla="*/ 152 h 296"/>
                <a:gd name="T38" fmla="*/ 144 w 584"/>
                <a:gd name="T39" fmla="*/ 144 h 296"/>
                <a:gd name="T40" fmla="*/ 144 w 584"/>
                <a:gd name="T41" fmla="*/ 136 h 296"/>
                <a:gd name="T42" fmla="*/ 136 w 584"/>
                <a:gd name="T43" fmla="*/ 152 h 296"/>
                <a:gd name="T44" fmla="*/ 128 w 584"/>
                <a:gd name="T45" fmla="*/ 144 h 296"/>
                <a:gd name="T46" fmla="*/ 112 w 584"/>
                <a:gd name="T47" fmla="*/ 144 h 296"/>
                <a:gd name="T48" fmla="*/ 112 w 584"/>
                <a:gd name="T49" fmla="*/ 152 h 296"/>
                <a:gd name="T50" fmla="*/ 104 w 584"/>
                <a:gd name="T51" fmla="*/ 160 h 296"/>
                <a:gd name="T52" fmla="*/ 104 w 584"/>
                <a:gd name="T53" fmla="*/ 168 h 296"/>
                <a:gd name="T54" fmla="*/ 104 w 584"/>
                <a:gd name="T55" fmla="*/ 184 h 296"/>
                <a:gd name="T56" fmla="*/ 88 w 584"/>
                <a:gd name="T57" fmla="*/ 192 h 296"/>
                <a:gd name="T58" fmla="*/ 80 w 584"/>
                <a:gd name="T59" fmla="*/ 224 h 296"/>
                <a:gd name="T60" fmla="*/ 72 w 584"/>
                <a:gd name="T61" fmla="*/ 232 h 296"/>
                <a:gd name="T62" fmla="*/ 24 w 584"/>
                <a:gd name="T63" fmla="*/ 232 h 296"/>
                <a:gd name="T64" fmla="*/ 24 w 584"/>
                <a:gd name="T65" fmla="*/ 248 h 296"/>
                <a:gd name="T66" fmla="*/ 32 w 584"/>
                <a:gd name="T67" fmla="*/ 256 h 296"/>
                <a:gd name="T68" fmla="*/ 24 w 584"/>
                <a:gd name="T69" fmla="*/ 288 h 296"/>
                <a:gd name="T70" fmla="*/ 16 w 584"/>
                <a:gd name="T71" fmla="*/ 288 h 296"/>
                <a:gd name="T72" fmla="*/ 120 w 584"/>
                <a:gd name="T73" fmla="*/ 288 h 296"/>
                <a:gd name="T74" fmla="*/ 112 w 584"/>
                <a:gd name="T75" fmla="*/ 272 h 296"/>
                <a:gd name="T76" fmla="*/ 144 w 584"/>
                <a:gd name="T77" fmla="*/ 272 h 296"/>
                <a:gd name="T78" fmla="*/ 482 w 584"/>
                <a:gd name="T79" fmla="*/ 234 h 296"/>
                <a:gd name="T80" fmla="*/ 520 w 584"/>
                <a:gd name="T81" fmla="*/ 208 h 296"/>
                <a:gd name="T82" fmla="*/ 546 w 584"/>
                <a:gd name="T83" fmla="*/ 170 h 296"/>
                <a:gd name="T84" fmla="*/ 568 w 584"/>
                <a:gd name="T85" fmla="*/ 144 h 296"/>
                <a:gd name="T86" fmla="*/ 584 w 584"/>
                <a:gd name="T87" fmla="*/ 128 h 296"/>
                <a:gd name="T88" fmla="*/ 568 w 584"/>
                <a:gd name="T89" fmla="*/ 120 h 296"/>
                <a:gd name="T90" fmla="*/ 552 w 584"/>
                <a:gd name="T91" fmla="*/ 112 h 296"/>
                <a:gd name="T92" fmla="*/ 528 w 584"/>
                <a:gd name="T93" fmla="*/ 72 h 296"/>
                <a:gd name="T94" fmla="*/ 520 w 584"/>
                <a:gd name="T95" fmla="*/ 48 h 296"/>
                <a:gd name="T96" fmla="*/ 520 w 584"/>
                <a:gd name="T97" fmla="*/ 40 h 2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84"/>
                <a:gd name="T148" fmla="*/ 0 h 296"/>
                <a:gd name="T149" fmla="*/ 584 w 584"/>
                <a:gd name="T150" fmla="*/ 296 h 29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84" h="296">
                  <a:moveTo>
                    <a:pt x="520" y="40"/>
                  </a:moveTo>
                  <a:lnTo>
                    <a:pt x="512" y="32"/>
                  </a:lnTo>
                  <a:lnTo>
                    <a:pt x="504" y="32"/>
                  </a:lnTo>
                  <a:lnTo>
                    <a:pt x="504" y="24"/>
                  </a:lnTo>
                  <a:lnTo>
                    <a:pt x="496" y="16"/>
                  </a:lnTo>
                  <a:lnTo>
                    <a:pt x="488" y="16"/>
                  </a:lnTo>
                  <a:lnTo>
                    <a:pt x="480" y="32"/>
                  </a:lnTo>
                  <a:lnTo>
                    <a:pt x="472" y="32"/>
                  </a:lnTo>
                  <a:lnTo>
                    <a:pt x="456" y="32"/>
                  </a:lnTo>
                  <a:lnTo>
                    <a:pt x="448" y="24"/>
                  </a:lnTo>
                  <a:lnTo>
                    <a:pt x="440" y="24"/>
                  </a:lnTo>
                  <a:lnTo>
                    <a:pt x="440" y="32"/>
                  </a:lnTo>
                  <a:lnTo>
                    <a:pt x="432" y="32"/>
                  </a:lnTo>
                  <a:lnTo>
                    <a:pt x="416" y="24"/>
                  </a:lnTo>
                  <a:lnTo>
                    <a:pt x="392" y="24"/>
                  </a:lnTo>
                  <a:lnTo>
                    <a:pt x="392" y="16"/>
                  </a:lnTo>
                  <a:lnTo>
                    <a:pt x="384" y="0"/>
                  </a:lnTo>
                  <a:lnTo>
                    <a:pt x="360" y="0"/>
                  </a:lnTo>
                  <a:lnTo>
                    <a:pt x="344" y="0"/>
                  </a:lnTo>
                  <a:lnTo>
                    <a:pt x="336" y="8"/>
                  </a:lnTo>
                  <a:lnTo>
                    <a:pt x="336" y="16"/>
                  </a:lnTo>
                  <a:lnTo>
                    <a:pt x="344" y="24"/>
                  </a:lnTo>
                  <a:lnTo>
                    <a:pt x="344" y="32"/>
                  </a:lnTo>
                  <a:lnTo>
                    <a:pt x="328" y="32"/>
                  </a:lnTo>
                  <a:lnTo>
                    <a:pt x="320" y="40"/>
                  </a:lnTo>
                  <a:lnTo>
                    <a:pt x="312" y="40"/>
                  </a:lnTo>
                  <a:lnTo>
                    <a:pt x="296" y="40"/>
                  </a:lnTo>
                  <a:lnTo>
                    <a:pt x="296" y="56"/>
                  </a:lnTo>
                  <a:lnTo>
                    <a:pt x="304" y="56"/>
                  </a:lnTo>
                  <a:lnTo>
                    <a:pt x="304" y="64"/>
                  </a:lnTo>
                  <a:lnTo>
                    <a:pt x="296" y="72"/>
                  </a:lnTo>
                  <a:lnTo>
                    <a:pt x="288" y="88"/>
                  </a:lnTo>
                  <a:lnTo>
                    <a:pt x="280" y="88"/>
                  </a:lnTo>
                  <a:lnTo>
                    <a:pt x="272" y="88"/>
                  </a:lnTo>
                  <a:lnTo>
                    <a:pt x="272" y="112"/>
                  </a:lnTo>
                  <a:lnTo>
                    <a:pt x="264" y="120"/>
                  </a:lnTo>
                  <a:lnTo>
                    <a:pt x="248" y="120"/>
                  </a:lnTo>
                  <a:lnTo>
                    <a:pt x="240" y="112"/>
                  </a:lnTo>
                  <a:lnTo>
                    <a:pt x="240" y="104"/>
                  </a:lnTo>
                  <a:lnTo>
                    <a:pt x="232" y="104"/>
                  </a:lnTo>
                  <a:lnTo>
                    <a:pt x="224" y="128"/>
                  </a:lnTo>
                  <a:lnTo>
                    <a:pt x="224" y="144"/>
                  </a:lnTo>
                  <a:lnTo>
                    <a:pt x="216" y="144"/>
                  </a:lnTo>
                  <a:lnTo>
                    <a:pt x="208" y="136"/>
                  </a:lnTo>
                  <a:lnTo>
                    <a:pt x="208" y="128"/>
                  </a:lnTo>
                  <a:lnTo>
                    <a:pt x="200" y="128"/>
                  </a:lnTo>
                  <a:lnTo>
                    <a:pt x="184" y="144"/>
                  </a:lnTo>
                  <a:lnTo>
                    <a:pt x="184" y="152"/>
                  </a:lnTo>
                  <a:lnTo>
                    <a:pt x="176" y="152"/>
                  </a:lnTo>
                  <a:lnTo>
                    <a:pt x="160" y="136"/>
                  </a:lnTo>
                  <a:lnTo>
                    <a:pt x="152" y="136"/>
                  </a:lnTo>
                  <a:lnTo>
                    <a:pt x="144" y="144"/>
                  </a:lnTo>
                  <a:lnTo>
                    <a:pt x="144" y="136"/>
                  </a:lnTo>
                  <a:lnTo>
                    <a:pt x="144" y="144"/>
                  </a:lnTo>
                  <a:lnTo>
                    <a:pt x="144" y="152"/>
                  </a:lnTo>
                  <a:lnTo>
                    <a:pt x="136" y="152"/>
                  </a:lnTo>
                  <a:lnTo>
                    <a:pt x="128" y="144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112" y="152"/>
                  </a:lnTo>
                  <a:lnTo>
                    <a:pt x="112" y="160"/>
                  </a:lnTo>
                  <a:lnTo>
                    <a:pt x="104" y="160"/>
                  </a:lnTo>
                  <a:lnTo>
                    <a:pt x="112" y="160"/>
                  </a:lnTo>
                  <a:lnTo>
                    <a:pt x="104" y="168"/>
                  </a:lnTo>
                  <a:lnTo>
                    <a:pt x="96" y="176"/>
                  </a:lnTo>
                  <a:lnTo>
                    <a:pt x="104" y="184"/>
                  </a:lnTo>
                  <a:lnTo>
                    <a:pt x="104" y="192"/>
                  </a:lnTo>
                  <a:lnTo>
                    <a:pt x="88" y="192"/>
                  </a:lnTo>
                  <a:lnTo>
                    <a:pt x="72" y="200"/>
                  </a:lnTo>
                  <a:lnTo>
                    <a:pt x="72" y="216"/>
                  </a:lnTo>
                  <a:lnTo>
                    <a:pt x="80" y="224"/>
                  </a:lnTo>
                  <a:lnTo>
                    <a:pt x="80" y="232"/>
                  </a:lnTo>
                  <a:lnTo>
                    <a:pt x="72" y="232"/>
                  </a:lnTo>
                  <a:lnTo>
                    <a:pt x="48" y="224"/>
                  </a:lnTo>
                  <a:lnTo>
                    <a:pt x="32" y="224"/>
                  </a:lnTo>
                  <a:lnTo>
                    <a:pt x="24" y="232"/>
                  </a:lnTo>
                  <a:lnTo>
                    <a:pt x="16" y="240"/>
                  </a:lnTo>
                  <a:lnTo>
                    <a:pt x="24" y="248"/>
                  </a:lnTo>
                  <a:lnTo>
                    <a:pt x="32" y="256"/>
                  </a:lnTo>
                  <a:lnTo>
                    <a:pt x="24" y="256"/>
                  </a:lnTo>
                  <a:lnTo>
                    <a:pt x="24" y="288"/>
                  </a:lnTo>
                  <a:lnTo>
                    <a:pt x="16" y="288"/>
                  </a:lnTo>
                  <a:lnTo>
                    <a:pt x="0" y="296"/>
                  </a:lnTo>
                  <a:lnTo>
                    <a:pt x="120" y="288"/>
                  </a:lnTo>
                  <a:lnTo>
                    <a:pt x="112" y="272"/>
                  </a:lnTo>
                  <a:lnTo>
                    <a:pt x="120" y="272"/>
                  </a:lnTo>
                  <a:lnTo>
                    <a:pt x="136" y="272"/>
                  </a:lnTo>
                  <a:lnTo>
                    <a:pt x="144" y="272"/>
                  </a:lnTo>
                  <a:lnTo>
                    <a:pt x="448" y="248"/>
                  </a:lnTo>
                  <a:lnTo>
                    <a:pt x="464" y="240"/>
                  </a:lnTo>
                  <a:lnTo>
                    <a:pt x="482" y="234"/>
                  </a:lnTo>
                  <a:lnTo>
                    <a:pt x="504" y="216"/>
                  </a:lnTo>
                  <a:lnTo>
                    <a:pt x="504" y="208"/>
                  </a:lnTo>
                  <a:lnTo>
                    <a:pt x="520" y="208"/>
                  </a:lnTo>
                  <a:lnTo>
                    <a:pt x="526" y="194"/>
                  </a:lnTo>
                  <a:lnTo>
                    <a:pt x="536" y="184"/>
                  </a:lnTo>
                  <a:lnTo>
                    <a:pt x="546" y="170"/>
                  </a:lnTo>
                  <a:lnTo>
                    <a:pt x="560" y="160"/>
                  </a:lnTo>
                  <a:lnTo>
                    <a:pt x="568" y="152"/>
                  </a:lnTo>
                  <a:lnTo>
                    <a:pt x="568" y="144"/>
                  </a:lnTo>
                  <a:lnTo>
                    <a:pt x="568" y="152"/>
                  </a:lnTo>
                  <a:lnTo>
                    <a:pt x="584" y="128"/>
                  </a:lnTo>
                  <a:lnTo>
                    <a:pt x="576" y="128"/>
                  </a:lnTo>
                  <a:lnTo>
                    <a:pt x="568" y="120"/>
                  </a:lnTo>
                  <a:lnTo>
                    <a:pt x="560" y="120"/>
                  </a:lnTo>
                  <a:lnTo>
                    <a:pt x="552" y="112"/>
                  </a:lnTo>
                  <a:lnTo>
                    <a:pt x="536" y="88"/>
                  </a:lnTo>
                  <a:lnTo>
                    <a:pt x="528" y="72"/>
                  </a:lnTo>
                  <a:lnTo>
                    <a:pt x="528" y="64"/>
                  </a:lnTo>
                  <a:lnTo>
                    <a:pt x="528" y="56"/>
                  </a:lnTo>
                  <a:lnTo>
                    <a:pt x="520" y="48"/>
                  </a:lnTo>
                  <a:lnTo>
                    <a:pt x="520" y="40"/>
                  </a:lnTo>
                  <a:lnTo>
                    <a:pt x="528" y="40"/>
                  </a:lnTo>
                  <a:lnTo>
                    <a:pt x="520" y="40"/>
                  </a:lnTo>
                  <a:close/>
                </a:path>
              </a:pathLst>
            </a:custGeom>
            <a:no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Freeform 140"/>
            <p:cNvSpPr>
              <a:spLocks/>
            </p:cNvSpPr>
            <p:nvPr/>
          </p:nvSpPr>
          <p:spPr bwMode="auto">
            <a:xfrm>
              <a:off x="6127924" y="2307312"/>
              <a:ext cx="633058" cy="579383"/>
            </a:xfrm>
            <a:custGeom>
              <a:avLst/>
              <a:gdLst>
                <a:gd name="T0" fmla="*/ 48 w 368"/>
                <a:gd name="T1" fmla="*/ 320 h 360"/>
                <a:gd name="T2" fmla="*/ 32 w 368"/>
                <a:gd name="T3" fmla="*/ 312 h 360"/>
                <a:gd name="T4" fmla="*/ 8 w 368"/>
                <a:gd name="T5" fmla="*/ 272 h 360"/>
                <a:gd name="T6" fmla="*/ 0 w 368"/>
                <a:gd name="T7" fmla="*/ 248 h 360"/>
                <a:gd name="T8" fmla="*/ 0 w 368"/>
                <a:gd name="T9" fmla="*/ 240 h 360"/>
                <a:gd name="T10" fmla="*/ 16 w 368"/>
                <a:gd name="T11" fmla="*/ 240 h 360"/>
                <a:gd name="T12" fmla="*/ 32 w 368"/>
                <a:gd name="T13" fmla="*/ 224 h 360"/>
                <a:gd name="T14" fmla="*/ 32 w 368"/>
                <a:gd name="T15" fmla="*/ 192 h 360"/>
                <a:gd name="T16" fmla="*/ 48 w 368"/>
                <a:gd name="T17" fmla="*/ 192 h 360"/>
                <a:gd name="T18" fmla="*/ 56 w 368"/>
                <a:gd name="T19" fmla="*/ 176 h 360"/>
                <a:gd name="T20" fmla="*/ 80 w 368"/>
                <a:gd name="T21" fmla="*/ 136 h 360"/>
                <a:gd name="T22" fmla="*/ 80 w 368"/>
                <a:gd name="T23" fmla="*/ 136 h 360"/>
                <a:gd name="T24" fmla="*/ 112 w 368"/>
                <a:gd name="T25" fmla="*/ 112 h 360"/>
                <a:gd name="T26" fmla="*/ 120 w 368"/>
                <a:gd name="T27" fmla="*/ 80 h 360"/>
                <a:gd name="T28" fmla="*/ 128 w 368"/>
                <a:gd name="T29" fmla="*/ 40 h 360"/>
                <a:gd name="T30" fmla="*/ 120 w 368"/>
                <a:gd name="T31" fmla="*/ 0 h 360"/>
                <a:gd name="T32" fmla="*/ 128 w 368"/>
                <a:gd name="T33" fmla="*/ 0 h 360"/>
                <a:gd name="T34" fmla="*/ 224 w 368"/>
                <a:gd name="T35" fmla="*/ 72 h 360"/>
                <a:gd name="T36" fmla="*/ 232 w 368"/>
                <a:gd name="T37" fmla="*/ 120 h 360"/>
                <a:gd name="T38" fmla="*/ 256 w 368"/>
                <a:gd name="T39" fmla="*/ 96 h 360"/>
                <a:gd name="T40" fmla="*/ 280 w 368"/>
                <a:gd name="T41" fmla="*/ 80 h 360"/>
                <a:gd name="T42" fmla="*/ 296 w 368"/>
                <a:gd name="T43" fmla="*/ 80 h 360"/>
                <a:gd name="T44" fmla="*/ 312 w 368"/>
                <a:gd name="T45" fmla="*/ 64 h 360"/>
                <a:gd name="T46" fmla="*/ 344 w 368"/>
                <a:gd name="T47" fmla="*/ 64 h 360"/>
                <a:gd name="T48" fmla="*/ 352 w 368"/>
                <a:gd name="T49" fmla="*/ 64 h 360"/>
                <a:gd name="T50" fmla="*/ 368 w 368"/>
                <a:gd name="T51" fmla="*/ 88 h 360"/>
                <a:gd name="T52" fmla="*/ 360 w 368"/>
                <a:gd name="T53" fmla="*/ 104 h 360"/>
                <a:gd name="T54" fmla="*/ 328 w 368"/>
                <a:gd name="T55" fmla="*/ 96 h 360"/>
                <a:gd name="T56" fmla="*/ 312 w 368"/>
                <a:gd name="T57" fmla="*/ 88 h 360"/>
                <a:gd name="T58" fmla="*/ 304 w 368"/>
                <a:gd name="T59" fmla="*/ 120 h 360"/>
                <a:gd name="T60" fmla="*/ 296 w 368"/>
                <a:gd name="T61" fmla="*/ 144 h 360"/>
                <a:gd name="T62" fmla="*/ 288 w 368"/>
                <a:gd name="T63" fmla="*/ 160 h 360"/>
                <a:gd name="T64" fmla="*/ 264 w 368"/>
                <a:gd name="T65" fmla="*/ 160 h 360"/>
                <a:gd name="T66" fmla="*/ 264 w 368"/>
                <a:gd name="T67" fmla="*/ 192 h 360"/>
                <a:gd name="T68" fmla="*/ 232 w 368"/>
                <a:gd name="T69" fmla="*/ 192 h 360"/>
                <a:gd name="T70" fmla="*/ 224 w 368"/>
                <a:gd name="T71" fmla="*/ 208 h 360"/>
                <a:gd name="T72" fmla="*/ 224 w 368"/>
                <a:gd name="T73" fmla="*/ 224 h 360"/>
                <a:gd name="T74" fmla="*/ 216 w 368"/>
                <a:gd name="T75" fmla="*/ 240 h 360"/>
                <a:gd name="T76" fmla="*/ 208 w 368"/>
                <a:gd name="T77" fmla="*/ 264 h 360"/>
                <a:gd name="T78" fmla="*/ 200 w 368"/>
                <a:gd name="T79" fmla="*/ 296 h 360"/>
                <a:gd name="T80" fmla="*/ 192 w 368"/>
                <a:gd name="T81" fmla="*/ 304 h 360"/>
                <a:gd name="T82" fmla="*/ 200 w 368"/>
                <a:gd name="T83" fmla="*/ 312 h 360"/>
                <a:gd name="T84" fmla="*/ 184 w 368"/>
                <a:gd name="T85" fmla="*/ 320 h 360"/>
                <a:gd name="T86" fmla="*/ 168 w 368"/>
                <a:gd name="T87" fmla="*/ 328 h 360"/>
                <a:gd name="T88" fmla="*/ 152 w 368"/>
                <a:gd name="T89" fmla="*/ 336 h 360"/>
                <a:gd name="T90" fmla="*/ 144 w 368"/>
                <a:gd name="T91" fmla="*/ 344 h 360"/>
                <a:gd name="T92" fmla="*/ 120 w 368"/>
                <a:gd name="T93" fmla="*/ 344 h 360"/>
                <a:gd name="T94" fmla="*/ 112 w 368"/>
                <a:gd name="T95" fmla="*/ 344 h 360"/>
                <a:gd name="T96" fmla="*/ 88 w 368"/>
                <a:gd name="T97" fmla="*/ 352 h 360"/>
                <a:gd name="T98" fmla="*/ 64 w 368"/>
                <a:gd name="T99" fmla="*/ 336 h 360"/>
                <a:gd name="T100" fmla="*/ 56 w 368"/>
                <a:gd name="T101" fmla="*/ 328 h 36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8"/>
                <a:gd name="T154" fmla="*/ 0 h 360"/>
                <a:gd name="T155" fmla="*/ 368 w 368"/>
                <a:gd name="T156" fmla="*/ 360 h 36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8" h="360">
                  <a:moveTo>
                    <a:pt x="56" y="328"/>
                  </a:moveTo>
                  <a:lnTo>
                    <a:pt x="56" y="328"/>
                  </a:lnTo>
                  <a:lnTo>
                    <a:pt x="48" y="320"/>
                  </a:lnTo>
                  <a:lnTo>
                    <a:pt x="40" y="320"/>
                  </a:lnTo>
                  <a:lnTo>
                    <a:pt x="32" y="312"/>
                  </a:lnTo>
                  <a:lnTo>
                    <a:pt x="16" y="288"/>
                  </a:lnTo>
                  <a:lnTo>
                    <a:pt x="8" y="272"/>
                  </a:lnTo>
                  <a:lnTo>
                    <a:pt x="8" y="264"/>
                  </a:lnTo>
                  <a:lnTo>
                    <a:pt x="8" y="256"/>
                  </a:lnTo>
                  <a:lnTo>
                    <a:pt x="0" y="248"/>
                  </a:lnTo>
                  <a:lnTo>
                    <a:pt x="0" y="240"/>
                  </a:lnTo>
                  <a:lnTo>
                    <a:pt x="8" y="240"/>
                  </a:lnTo>
                  <a:lnTo>
                    <a:pt x="16" y="240"/>
                  </a:lnTo>
                  <a:lnTo>
                    <a:pt x="24" y="224"/>
                  </a:lnTo>
                  <a:lnTo>
                    <a:pt x="32" y="224"/>
                  </a:lnTo>
                  <a:lnTo>
                    <a:pt x="32" y="208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32" y="176"/>
                  </a:lnTo>
                  <a:lnTo>
                    <a:pt x="48" y="176"/>
                  </a:lnTo>
                  <a:lnTo>
                    <a:pt x="48" y="192"/>
                  </a:lnTo>
                  <a:lnTo>
                    <a:pt x="56" y="192"/>
                  </a:lnTo>
                  <a:lnTo>
                    <a:pt x="56" y="176"/>
                  </a:lnTo>
                  <a:lnTo>
                    <a:pt x="64" y="152"/>
                  </a:lnTo>
                  <a:lnTo>
                    <a:pt x="80" y="136"/>
                  </a:lnTo>
                  <a:lnTo>
                    <a:pt x="88" y="136"/>
                  </a:lnTo>
                  <a:lnTo>
                    <a:pt x="96" y="128"/>
                  </a:lnTo>
                  <a:lnTo>
                    <a:pt x="112" y="112"/>
                  </a:lnTo>
                  <a:lnTo>
                    <a:pt x="120" y="104"/>
                  </a:lnTo>
                  <a:lnTo>
                    <a:pt x="120" y="88"/>
                  </a:lnTo>
                  <a:lnTo>
                    <a:pt x="120" y="80"/>
                  </a:lnTo>
                  <a:lnTo>
                    <a:pt x="120" y="40"/>
                  </a:lnTo>
                  <a:lnTo>
                    <a:pt x="128" y="40"/>
                  </a:lnTo>
                  <a:lnTo>
                    <a:pt x="128" y="24"/>
                  </a:lnTo>
                  <a:lnTo>
                    <a:pt x="120" y="8"/>
                  </a:lnTo>
                  <a:lnTo>
                    <a:pt x="120" y="0"/>
                  </a:lnTo>
                  <a:lnTo>
                    <a:pt x="128" y="0"/>
                  </a:lnTo>
                  <a:lnTo>
                    <a:pt x="144" y="88"/>
                  </a:lnTo>
                  <a:lnTo>
                    <a:pt x="224" y="72"/>
                  </a:lnTo>
                  <a:lnTo>
                    <a:pt x="232" y="120"/>
                  </a:lnTo>
                  <a:lnTo>
                    <a:pt x="256" y="96"/>
                  </a:lnTo>
                  <a:lnTo>
                    <a:pt x="264" y="96"/>
                  </a:lnTo>
                  <a:lnTo>
                    <a:pt x="272" y="88"/>
                  </a:lnTo>
                  <a:lnTo>
                    <a:pt x="280" y="80"/>
                  </a:lnTo>
                  <a:lnTo>
                    <a:pt x="296" y="80"/>
                  </a:lnTo>
                  <a:lnTo>
                    <a:pt x="304" y="80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36" y="64"/>
                  </a:lnTo>
                  <a:lnTo>
                    <a:pt x="344" y="64"/>
                  </a:lnTo>
                  <a:lnTo>
                    <a:pt x="352" y="64"/>
                  </a:lnTo>
                  <a:lnTo>
                    <a:pt x="352" y="72"/>
                  </a:lnTo>
                  <a:lnTo>
                    <a:pt x="368" y="88"/>
                  </a:lnTo>
                  <a:lnTo>
                    <a:pt x="368" y="96"/>
                  </a:lnTo>
                  <a:lnTo>
                    <a:pt x="360" y="96"/>
                  </a:lnTo>
                  <a:lnTo>
                    <a:pt x="360" y="104"/>
                  </a:lnTo>
                  <a:lnTo>
                    <a:pt x="352" y="104"/>
                  </a:lnTo>
                  <a:lnTo>
                    <a:pt x="328" y="96"/>
                  </a:lnTo>
                  <a:lnTo>
                    <a:pt x="320" y="96"/>
                  </a:lnTo>
                  <a:lnTo>
                    <a:pt x="312" y="88"/>
                  </a:lnTo>
                  <a:lnTo>
                    <a:pt x="312" y="112"/>
                  </a:lnTo>
                  <a:lnTo>
                    <a:pt x="304" y="120"/>
                  </a:lnTo>
                  <a:lnTo>
                    <a:pt x="304" y="128"/>
                  </a:lnTo>
                  <a:lnTo>
                    <a:pt x="296" y="144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0"/>
                  </a:lnTo>
                  <a:lnTo>
                    <a:pt x="280" y="160"/>
                  </a:lnTo>
                  <a:lnTo>
                    <a:pt x="272" y="160"/>
                  </a:lnTo>
                  <a:lnTo>
                    <a:pt x="264" y="160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64" y="192"/>
                  </a:lnTo>
                  <a:lnTo>
                    <a:pt x="264" y="200"/>
                  </a:lnTo>
                  <a:lnTo>
                    <a:pt x="248" y="200"/>
                  </a:lnTo>
                  <a:lnTo>
                    <a:pt x="232" y="192"/>
                  </a:lnTo>
                  <a:lnTo>
                    <a:pt x="224" y="192"/>
                  </a:lnTo>
                  <a:lnTo>
                    <a:pt x="224" y="200"/>
                  </a:lnTo>
                  <a:lnTo>
                    <a:pt x="224" y="208"/>
                  </a:lnTo>
                  <a:lnTo>
                    <a:pt x="224" y="216"/>
                  </a:lnTo>
                  <a:lnTo>
                    <a:pt x="224" y="224"/>
                  </a:lnTo>
                  <a:lnTo>
                    <a:pt x="216" y="232"/>
                  </a:lnTo>
                  <a:lnTo>
                    <a:pt x="216" y="240"/>
                  </a:lnTo>
                  <a:lnTo>
                    <a:pt x="216" y="256"/>
                  </a:lnTo>
                  <a:lnTo>
                    <a:pt x="208" y="264"/>
                  </a:lnTo>
                  <a:lnTo>
                    <a:pt x="200" y="280"/>
                  </a:lnTo>
                  <a:lnTo>
                    <a:pt x="200" y="288"/>
                  </a:lnTo>
                  <a:lnTo>
                    <a:pt x="200" y="296"/>
                  </a:lnTo>
                  <a:lnTo>
                    <a:pt x="192" y="304"/>
                  </a:lnTo>
                  <a:lnTo>
                    <a:pt x="200" y="312"/>
                  </a:lnTo>
                  <a:lnTo>
                    <a:pt x="184" y="320"/>
                  </a:lnTo>
                  <a:lnTo>
                    <a:pt x="168" y="320"/>
                  </a:lnTo>
                  <a:lnTo>
                    <a:pt x="168" y="328"/>
                  </a:lnTo>
                  <a:lnTo>
                    <a:pt x="160" y="328"/>
                  </a:lnTo>
                  <a:lnTo>
                    <a:pt x="152" y="328"/>
                  </a:lnTo>
                  <a:lnTo>
                    <a:pt x="152" y="336"/>
                  </a:lnTo>
                  <a:lnTo>
                    <a:pt x="144" y="344"/>
                  </a:lnTo>
                  <a:lnTo>
                    <a:pt x="136" y="344"/>
                  </a:lnTo>
                  <a:lnTo>
                    <a:pt x="128" y="344"/>
                  </a:lnTo>
                  <a:lnTo>
                    <a:pt x="120" y="344"/>
                  </a:lnTo>
                  <a:lnTo>
                    <a:pt x="112" y="344"/>
                  </a:lnTo>
                  <a:lnTo>
                    <a:pt x="104" y="360"/>
                  </a:lnTo>
                  <a:lnTo>
                    <a:pt x="96" y="360"/>
                  </a:lnTo>
                  <a:lnTo>
                    <a:pt x="88" y="352"/>
                  </a:lnTo>
                  <a:lnTo>
                    <a:pt x="72" y="352"/>
                  </a:lnTo>
                  <a:lnTo>
                    <a:pt x="64" y="336"/>
                  </a:lnTo>
                  <a:lnTo>
                    <a:pt x="64" y="328"/>
                  </a:lnTo>
                  <a:lnTo>
                    <a:pt x="56" y="3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7" name="Freeform 141"/>
            <p:cNvSpPr>
              <a:spLocks/>
            </p:cNvSpPr>
            <p:nvPr/>
          </p:nvSpPr>
          <p:spPr bwMode="auto">
            <a:xfrm>
              <a:off x="7256418" y="1327655"/>
              <a:ext cx="234681" cy="438267"/>
            </a:xfrm>
            <a:custGeom>
              <a:avLst/>
              <a:gdLst>
                <a:gd name="T0" fmla="*/ 104 w 136"/>
                <a:gd name="T1" fmla="*/ 240 h 272"/>
                <a:gd name="T2" fmla="*/ 128 w 136"/>
                <a:gd name="T3" fmla="*/ 232 h 272"/>
                <a:gd name="T4" fmla="*/ 128 w 136"/>
                <a:gd name="T5" fmla="*/ 224 h 272"/>
                <a:gd name="T6" fmla="*/ 136 w 136"/>
                <a:gd name="T7" fmla="*/ 216 h 272"/>
                <a:gd name="T8" fmla="*/ 136 w 136"/>
                <a:gd name="T9" fmla="*/ 208 h 272"/>
                <a:gd name="T10" fmla="*/ 128 w 136"/>
                <a:gd name="T11" fmla="*/ 200 h 272"/>
                <a:gd name="T12" fmla="*/ 128 w 136"/>
                <a:gd name="T13" fmla="*/ 192 h 272"/>
                <a:gd name="T14" fmla="*/ 112 w 136"/>
                <a:gd name="T15" fmla="*/ 184 h 272"/>
                <a:gd name="T16" fmla="*/ 56 w 136"/>
                <a:gd name="T17" fmla="*/ 0 h 272"/>
                <a:gd name="T18" fmla="*/ 48 w 136"/>
                <a:gd name="T19" fmla="*/ 0 h 272"/>
                <a:gd name="T20" fmla="*/ 32 w 136"/>
                <a:gd name="T21" fmla="*/ 8 h 272"/>
                <a:gd name="T22" fmla="*/ 32 w 136"/>
                <a:gd name="T23" fmla="*/ 8 h 272"/>
                <a:gd name="T24" fmla="*/ 32 w 136"/>
                <a:gd name="T25" fmla="*/ 16 h 272"/>
                <a:gd name="T26" fmla="*/ 32 w 136"/>
                <a:gd name="T27" fmla="*/ 16 h 272"/>
                <a:gd name="T28" fmla="*/ 32 w 136"/>
                <a:gd name="T29" fmla="*/ 24 h 272"/>
                <a:gd name="T30" fmla="*/ 24 w 136"/>
                <a:gd name="T31" fmla="*/ 32 h 272"/>
                <a:gd name="T32" fmla="*/ 32 w 136"/>
                <a:gd name="T33" fmla="*/ 40 h 272"/>
                <a:gd name="T34" fmla="*/ 32 w 136"/>
                <a:gd name="T35" fmla="*/ 48 h 272"/>
                <a:gd name="T36" fmla="*/ 24 w 136"/>
                <a:gd name="T37" fmla="*/ 56 h 272"/>
                <a:gd name="T38" fmla="*/ 32 w 136"/>
                <a:gd name="T39" fmla="*/ 88 h 272"/>
                <a:gd name="T40" fmla="*/ 16 w 136"/>
                <a:gd name="T41" fmla="*/ 104 h 272"/>
                <a:gd name="T42" fmla="*/ 16 w 136"/>
                <a:gd name="T43" fmla="*/ 104 h 272"/>
                <a:gd name="T44" fmla="*/ 8 w 136"/>
                <a:gd name="T45" fmla="*/ 112 h 272"/>
                <a:gd name="T46" fmla="*/ 16 w 136"/>
                <a:gd name="T47" fmla="*/ 120 h 272"/>
                <a:gd name="T48" fmla="*/ 16 w 136"/>
                <a:gd name="T49" fmla="*/ 160 h 272"/>
                <a:gd name="T50" fmla="*/ 8 w 136"/>
                <a:gd name="T51" fmla="*/ 176 h 272"/>
                <a:gd name="T52" fmla="*/ 0 w 136"/>
                <a:gd name="T53" fmla="*/ 192 h 272"/>
                <a:gd name="T54" fmla="*/ 8 w 136"/>
                <a:gd name="T55" fmla="*/ 216 h 272"/>
                <a:gd name="T56" fmla="*/ 16 w 136"/>
                <a:gd name="T57" fmla="*/ 240 h 272"/>
                <a:gd name="T58" fmla="*/ 8 w 136"/>
                <a:gd name="T59" fmla="*/ 256 h 272"/>
                <a:gd name="T60" fmla="*/ 16 w 136"/>
                <a:gd name="T61" fmla="*/ 272 h 272"/>
                <a:gd name="T62" fmla="*/ 96 w 136"/>
                <a:gd name="T63" fmla="*/ 256 h 272"/>
                <a:gd name="T64" fmla="*/ 104 w 136"/>
                <a:gd name="T65" fmla="*/ 248 h 2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272"/>
                <a:gd name="T101" fmla="*/ 136 w 136"/>
                <a:gd name="T102" fmla="*/ 272 h 2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272">
                  <a:moveTo>
                    <a:pt x="104" y="248"/>
                  </a:moveTo>
                  <a:lnTo>
                    <a:pt x="104" y="240"/>
                  </a:lnTo>
                  <a:lnTo>
                    <a:pt x="112" y="232"/>
                  </a:lnTo>
                  <a:lnTo>
                    <a:pt x="128" y="232"/>
                  </a:lnTo>
                  <a:lnTo>
                    <a:pt x="128" y="224"/>
                  </a:lnTo>
                  <a:lnTo>
                    <a:pt x="136" y="216"/>
                  </a:lnTo>
                  <a:lnTo>
                    <a:pt x="136" y="208"/>
                  </a:lnTo>
                  <a:lnTo>
                    <a:pt x="128" y="208"/>
                  </a:lnTo>
                  <a:lnTo>
                    <a:pt x="128" y="200"/>
                  </a:lnTo>
                  <a:lnTo>
                    <a:pt x="128" y="192"/>
                  </a:lnTo>
                  <a:lnTo>
                    <a:pt x="120" y="184"/>
                  </a:lnTo>
                  <a:lnTo>
                    <a:pt x="112" y="184"/>
                  </a:lnTo>
                  <a:lnTo>
                    <a:pt x="104" y="176"/>
                  </a:lnTo>
                  <a:lnTo>
                    <a:pt x="56" y="0"/>
                  </a:lnTo>
                  <a:lnTo>
                    <a:pt x="48" y="0"/>
                  </a:lnTo>
                  <a:lnTo>
                    <a:pt x="32" y="0"/>
                  </a:lnTo>
                  <a:lnTo>
                    <a:pt x="32" y="8"/>
                  </a:lnTo>
                  <a:lnTo>
                    <a:pt x="32" y="16"/>
                  </a:lnTo>
                  <a:lnTo>
                    <a:pt x="32" y="24"/>
                  </a:lnTo>
                  <a:lnTo>
                    <a:pt x="24" y="24"/>
                  </a:lnTo>
                  <a:lnTo>
                    <a:pt x="24" y="32"/>
                  </a:lnTo>
                  <a:lnTo>
                    <a:pt x="32" y="32"/>
                  </a:lnTo>
                  <a:lnTo>
                    <a:pt x="32" y="40"/>
                  </a:lnTo>
                  <a:lnTo>
                    <a:pt x="32" y="48"/>
                  </a:lnTo>
                  <a:lnTo>
                    <a:pt x="24" y="56"/>
                  </a:lnTo>
                  <a:lnTo>
                    <a:pt x="32" y="64"/>
                  </a:lnTo>
                  <a:lnTo>
                    <a:pt x="32" y="88"/>
                  </a:lnTo>
                  <a:lnTo>
                    <a:pt x="32" y="96"/>
                  </a:lnTo>
                  <a:lnTo>
                    <a:pt x="16" y="104"/>
                  </a:lnTo>
                  <a:lnTo>
                    <a:pt x="8" y="112"/>
                  </a:lnTo>
                  <a:lnTo>
                    <a:pt x="16" y="120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8" y="168"/>
                  </a:lnTo>
                  <a:lnTo>
                    <a:pt x="8" y="176"/>
                  </a:lnTo>
                  <a:lnTo>
                    <a:pt x="8" y="184"/>
                  </a:lnTo>
                  <a:lnTo>
                    <a:pt x="0" y="192"/>
                  </a:lnTo>
                  <a:lnTo>
                    <a:pt x="0" y="208"/>
                  </a:lnTo>
                  <a:lnTo>
                    <a:pt x="8" y="216"/>
                  </a:lnTo>
                  <a:lnTo>
                    <a:pt x="8" y="224"/>
                  </a:lnTo>
                  <a:lnTo>
                    <a:pt x="16" y="240"/>
                  </a:lnTo>
                  <a:lnTo>
                    <a:pt x="16" y="248"/>
                  </a:lnTo>
                  <a:lnTo>
                    <a:pt x="8" y="256"/>
                  </a:lnTo>
                  <a:lnTo>
                    <a:pt x="8" y="272"/>
                  </a:lnTo>
                  <a:lnTo>
                    <a:pt x="16" y="272"/>
                  </a:lnTo>
                  <a:lnTo>
                    <a:pt x="96" y="256"/>
                  </a:lnTo>
                  <a:lnTo>
                    <a:pt x="104" y="24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8" name="Freeform 142"/>
            <p:cNvSpPr>
              <a:spLocks/>
            </p:cNvSpPr>
            <p:nvPr/>
          </p:nvSpPr>
          <p:spPr bwMode="auto">
            <a:xfrm>
              <a:off x="7338988" y="901598"/>
              <a:ext cx="509924" cy="761202"/>
            </a:xfrm>
            <a:custGeom>
              <a:avLst/>
              <a:gdLst>
                <a:gd name="T0" fmla="*/ 80 w 296"/>
                <a:gd name="T1" fmla="*/ 456 h 472"/>
                <a:gd name="T2" fmla="*/ 56 w 296"/>
                <a:gd name="T3" fmla="*/ 440 h 472"/>
                <a:gd name="T4" fmla="*/ 0 w 296"/>
                <a:gd name="T5" fmla="*/ 264 h 472"/>
                <a:gd name="T6" fmla="*/ 16 w 296"/>
                <a:gd name="T7" fmla="*/ 256 h 472"/>
                <a:gd name="T8" fmla="*/ 16 w 296"/>
                <a:gd name="T9" fmla="*/ 256 h 472"/>
                <a:gd name="T10" fmla="*/ 24 w 296"/>
                <a:gd name="T11" fmla="*/ 240 h 472"/>
                <a:gd name="T12" fmla="*/ 24 w 296"/>
                <a:gd name="T13" fmla="*/ 240 h 472"/>
                <a:gd name="T14" fmla="*/ 24 w 296"/>
                <a:gd name="T15" fmla="*/ 216 h 472"/>
                <a:gd name="T16" fmla="*/ 32 w 296"/>
                <a:gd name="T17" fmla="*/ 200 h 472"/>
                <a:gd name="T18" fmla="*/ 40 w 296"/>
                <a:gd name="T19" fmla="*/ 184 h 472"/>
                <a:gd name="T20" fmla="*/ 32 w 296"/>
                <a:gd name="T21" fmla="*/ 136 h 472"/>
                <a:gd name="T22" fmla="*/ 40 w 296"/>
                <a:gd name="T23" fmla="*/ 120 h 472"/>
                <a:gd name="T24" fmla="*/ 48 w 296"/>
                <a:gd name="T25" fmla="*/ 80 h 472"/>
                <a:gd name="T26" fmla="*/ 72 w 296"/>
                <a:gd name="T27" fmla="*/ 8 h 472"/>
                <a:gd name="T28" fmla="*/ 96 w 296"/>
                <a:gd name="T29" fmla="*/ 32 h 472"/>
                <a:gd name="T30" fmla="*/ 120 w 296"/>
                <a:gd name="T31" fmla="*/ 8 h 472"/>
                <a:gd name="T32" fmla="*/ 128 w 296"/>
                <a:gd name="T33" fmla="*/ 0 h 472"/>
                <a:gd name="T34" fmla="*/ 168 w 296"/>
                <a:gd name="T35" fmla="*/ 16 h 472"/>
                <a:gd name="T36" fmla="*/ 208 w 296"/>
                <a:gd name="T37" fmla="*/ 136 h 472"/>
                <a:gd name="T38" fmla="*/ 224 w 296"/>
                <a:gd name="T39" fmla="*/ 160 h 472"/>
                <a:gd name="T40" fmla="*/ 240 w 296"/>
                <a:gd name="T41" fmla="*/ 160 h 472"/>
                <a:gd name="T42" fmla="*/ 248 w 296"/>
                <a:gd name="T43" fmla="*/ 184 h 472"/>
                <a:gd name="T44" fmla="*/ 264 w 296"/>
                <a:gd name="T45" fmla="*/ 200 h 472"/>
                <a:gd name="T46" fmla="*/ 280 w 296"/>
                <a:gd name="T47" fmla="*/ 208 h 472"/>
                <a:gd name="T48" fmla="*/ 280 w 296"/>
                <a:gd name="T49" fmla="*/ 216 h 472"/>
                <a:gd name="T50" fmla="*/ 288 w 296"/>
                <a:gd name="T51" fmla="*/ 224 h 472"/>
                <a:gd name="T52" fmla="*/ 296 w 296"/>
                <a:gd name="T53" fmla="*/ 224 h 472"/>
                <a:gd name="T54" fmla="*/ 280 w 296"/>
                <a:gd name="T55" fmla="*/ 248 h 472"/>
                <a:gd name="T56" fmla="*/ 272 w 296"/>
                <a:gd name="T57" fmla="*/ 240 h 472"/>
                <a:gd name="T58" fmla="*/ 272 w 296"/>
                <a:gd name="T59" fmla="*/ 248 h 472"/>
                <a:gd name="T60" fmla="*/ 264 w 296"/>
                <a:gd name="T61" fmla="*/ 248 h 472"/>
                <a:gd name="T62" fmla="*/ 264 w 296"/>
                <a:gd name="T63" fmla="*/ 256 h 472"/>
                <a:gd name="T64" fmla="*/ 248 w 296"/>
                <a:gd name="T65" fmla="*/ 264 h 472"/>
                <a:gd name="T66" fmla="*/ 248 w 296"/>
                <a:gd name="T67" fmla="*/ 264 h 472"/>
                <a:gd name="T68" fmla="*/ 248 w 296"/>
                <a:gd name="T69" fmla="*/ 280 h 472"/>
                <a:gd name="T70" fmla="*/ 232 w 296"/>
                <a:gd name="T71" fmla="*/ 296 h 472"/>
                <a:gd name="T72" fmla="*/ 232 w 296"/>
                <a:gd name="T73" fmla="*/ 280 h 472"/>
                <a:gd name="T74" fmla="*/ 216 w 296"/>
                <a:gd name="T75" fmla="*/ 272 h 472"/>
                <a:gd name="T76" fmla="*/ 216 w 296"/>
                <a:gd name="T77" fmla="*/ 280 h 472"/>
                <a:gd name="T78" fmla="*/ 200 w 296"/>
                <a:gd name="T79" fmla="*/ 296 h 472"/>
                <a:gd name="T80" fmla="*/ 200 w 296"/>
                <a:gd name="T81" fmla="*/ 304 h 472"/>
                <a:gd name="T82" fmla="*/ 192 w 296"/>
                <a:gd name="T83" fmla="*/ 296 h 472"/>
                <a:gd name="T84" fmla="*/ 184 w 296"/>
                <a:gd name="T85" fmla="*/ 296 h 472"/>
                <a:gd name="T86" fmla="*/ 176 w 296"/>
                <a:gd name="T87" fmla="*/ 288 h 472"/>
                <a:gd name="T88" fmla="*/ 176 w 296"/>
                <a:gd name="T89" fmla="*/ 336 h 472"/>
                <a:gd name="T90" fmla="*/ 168 w 296"/>
                <a:gd name="T91" fmla="*/ 360 h 472"/>
                <a:gd name="T92" fmla="*/ 160 w 296"/>
                <a:gd name="T93" fmla="*/ 352 h 472"/>
                <a:gd name="T94" fmla="*/ 152 w 296"/>
                <a:gd name="T95" fmla="*/ 368 h 472"/>
                <a:gd name="T96" fmla="*/ 144 w 296"/>
                <a:gd name="T97" fmla="*/ 368 h 472"/>
                <a:gd name="T98" fmla="*/ 136 w 296"/>
                <a:gd name="T99" fmla="*/ 368 h 472"/>
                <a:gd name="T100" fmla="*/ 128 w 296"/>
                <a:gd name="T101" fmla="*/ 360 h 472"/>
                <a:gd name="T102" fmla="*/ 128 w 296"/>
                <a:gd name="T103" fmla="*/ 392 h 472"/>
                <a:gd name="T104" fmla="*/ 128 w 296"/>
                <a:gd name="T105" fmla="*/ 376 h 472"/>
                <a:gd name="T106" fmla="*/ 120 w 296"/>
                <a:gd name="T107" fmla="*/ 376 h 472"/>
                <a:gd name="T108" fmla="*/ 104 w 296"/>
                <a:gd name="T109" fmla="*/ 392 h 472"/>
                <a:gd name="T110" fmla="*/ 104 w 296"/>
                <a:gd name="T111" fmla="*/ 408 h 472"/>
                <a:gd name="T112" fmla="*/ 104 w 296"/>
                <a:gd name="T113" fmla="*/ 416 h 472"/>
                <a:gd name="T114" fmla="*/ 104 w 296"/>
                <a:gd name="T115" fmla="*/ 432 h 472"/>
                <a:gd name="T116" fmla="*/ 88 w 296"/>
                <a:gd name="T117" fmla="*/ 440 h 472"/>
                <a:gd name="T118" fmla="*/ 80 w 296"/>
                <a:gd name="T119" fmla="*/ 472 h 47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96"/>
                <a:gd name="T181" fmla="*/ 0 h 472"/>
                <a:gd name="T182" fmla="*/ 296 w 296"/>
                <a:gd name="T183" fmla="*/ 472 h 47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96" h="472">
                  <a:moveTo>
                    <a:pt x="80" y="464"/>
                  </a:moveTo>
                  <a:lnTo>
                    <a:pt x="80" y="464"/>
                  </a:lnTo>
                  <a:lnTo>
                    <a:pt x="80" y="456"/>
                  </a:lnTo>
                  <a:lnTo>
                    <a:pt x="72" y="448"/>
                  </a:lnTo>
                  <a:lnTo>
                    <a:pt x="64" y="448"/>
                  </a:lnTo>
                  <a:lnTo>
                    <a:pt x="56" y="440"/>
                  </a:lnTo>
                  <a:lnTo>
                    <a:pt x="8" y="264"/>
                  </a:lnTo>
                  <a:lnTo>
                    <a:pt x="0" y="264"/>
                  </a:lnTo>
                  <a:lnTo>
                    <a:pt x="0" y="248"/>
                  </a:lnTo>
                  <a:lnTo>
                    <a:pt x="8" y="248"/>
                  </a:lnTo>
                  <a:lnTo>
                    <a:pt x="16" y="256"/>
                  </a:lnTo>
                  <a:lnTo>
                    <a:pt x="16" y="240"/>
                  </a:lnTo>
                  <a:lnTo>
                    <a:pt x="24" y="240"/>
                  </a:lnTo>
                  <a:lnTo>
                    <a:pt x="24" y="232"/>
                  </a:lnTo>
                  <a:lnTo>
                    <a:pt x="24" y="216"/>
                  </a:lnTo>
                  <a:lnTo>
                    <a:pt x="40" y="200"/>
                  </a:lnTo>
                  <a:lnTo>
                    <a:pt x="32" y="200"/>
                  </a:lnTo>
                  <a:lnTo>
                    <a:pt x="32" y="192"/>
                  </a:lnTo>
                  <a:lnTo>
                    <a:pt x="40" y="184"/>
                  </a:lnTo>
                  <a:lnTo>
                    <a:pt x="40" y="176"/>
                  </a:lnTo>
                  <a:lnTo>
                    <a:pt x="32" y="160"/>
                  </a:lnTo>
                  <a:lnTo>
                    <a:pt x="32" y="136"/>
                  </a:lnTo>
                  <a:lnTo>
                    <a:pt x="40" y="136"/>
                  </a:lnTo>
                  <a:lnTo>
                    <a:pt x="40" y="120"/>
                  </a:lnTo>
                  <a:lnTo>
                    <a:pt x="40" y="88"/>
                  </a:lnTo>
                  <a:lnTo>
                    <a:pt x="48" y="80"/>
                  </a:lnTo>
                  <a:lnTo>
                    <a:pt x="64" y="16"/>
                  </a:lnTo>
                  <a:lnTo>
                    <a:pt x="72" y="8"/>
                  </a:lnTo>
                  <a:lnTo>
                    <a:pt x="80" y="8"/>
                  </a:lnTo>
                  <a:lnTo>
                    <a:pt x="88" y="32"/>
                  </a:lnTo>
                  <a:lnTo>
                    <a:pt x="96" y="32"/>
                  </a:lnTo>
                  <a:lnTo>
                    <a:pt x="104" y="24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28" y="0"/>
                  </a:lnTo>
                  <a:lnTo>
                    <a:pt x="136" y="0"/>
                  </a:lnTo>
                  <a:lnTo>
                    <a:pt x="144" y="8"/>
                  </a:lnTo>
                  <a:lnTo>
                    <a:pt x="168" y="16"/>
                  </a:lnTo>
                  <a:lnTo>
                    <a:pt x="176" y="24"/>
                  </a:lnTo>
                  <a:lnTo>
                    <a:pt x="208" y="136"/>
                  </a:lnTo>
                  <a:lnTo>
                    <a:pt x="208" y="144"/>
                  </a:lnTo>
                  <a:lnTo>
                    <a:pt x="224" y="160"/>
                  </a:lnTo>
                  <a:lnTo>
                    <a:pt x="240" y="160"/>
                  </a:lnTo>
                  <a:lnTo>
                    <a:pt x="240" y="176"/>
                  </a:lnTo>
                  <a:lnTo>
                    <a:pt x="248" y="184"/>
                  </a:lnTo>
                  <a:lnTo>
                    <a:pt x="256" y="200"/>
                  </a:lnTo>
                  <a:lnTo>
                    <a:pt x="264" y="200"/>
                  </a:lnTo>
                  <a:lnTo>
                    <a:pt x="264" y="192"/>
                  </a:lnTo>
                  <a:lnTo>
                    <a:pt x="280" y="208"/>
                  </a:lnTo>
                  <a:lnTo>
                    <a:pt x="288" y="208"/>
                  </a:lnTo>
                  <a:lnTo>
                    <a:pt x="280" y="216"/>
                  </a:lnTo>
                  <a:lnTo>
                    <a:pt x="288" y="224"/>
                  </a:lnTo>
                  <a:lnTo>
                    <a:pt x="296" y="216"/>
                  </a:lnTo>
                  <a:lnTo>
                    <a:pt x="296" y="224"/>
                  </a:lnTo>
                  <a:lnTo>
                    <a:pt x="288" y="240"/>
                  </a:lnTo>
                  <a:lnTo>
                    <a:pt x="280" y="248"/>
                  </a:lnTo>
                  <a:lnTo>
                    <a:pt x="272" y="240"/>
                  </a:lnTo>
                  <a:lnTo>
                    <a:pt x="272" y="248"/>
                  </a:lnTo>
                  <a:lnTo>
                    <a:pt x="272" y="256"/>
                  </a:lnTo>
                  <a:lnTo>
                    <a:pt x="264" y="248"/>
                  </a:lnTo>
                  <a:lnTo>
                    <a:pt x="264" y="256"/>
                  </a:lnTo>
                  <a:lnTo>
                    <a:pt x="264" y="264"/>
                  </a:lnTo>
                  <a:lnTo>
                    <a:pt x="248" y="264"/>
                  </a:lnTo>
                  <a:lnTo>
                    <a:pt x="248" y="272"/>
                  </a:lnTo>
                  <a:lnTo>
                    <a:pt x="248" y="280"/>
                  </a:lnTo>
                  <a:lnTo>
                    <a:pt x="240" y="288"/>
                  </a:lnTo>
                  <a:lnTo>
                    <a:pt x="232" y="296"/>
                  </a:lnTo>
                  <a:lnTo>
                    <a:pt x="232" y="288"/>
                  </a:lnTo>
                  <a:lnTo>
                    <a:pt x="232" y="280"/>
                  </a:lnTo>
                  <a:lnTo>
                    <a:pt x="224" y="272"/>
                  </a:lnTo>
                  <a:lnTo>
                    <a:pt x="216" y="272"/>
                  </a:lnTo>
                  <a:lnTo>
                    <a:pt x="216" y="280"/>
                  </a:lnTo>
                  <a:lnTo>
                    <a:pt x="216" y="288"/>
                  </a:lnTo>
                  <a:lnTo>
                    <a:pt x="208" y="288"/>
                  </a:lnTo>
                  <a:lnTo>
                    <a:pt x="200" y="296"/>
                  </a:lnTo>
                  <a:lnTo>
                    <a:pt x="200" y="304"/>
                  </a:lnTo>
                  <a:lnTo>
                    <a:pt x="184" y="304"/>
                  </a:lnTo>
                  <a:lnTo>
                    <a:pt x="192" y="296"/>
                  </a:lnTo>
                  <a:lnTo>
                    <a:pt x="184" y="296"/>
                  </a:lnTo>
                  <a:lnTo>
                    <a:pt x="176" y="288"/>
                  </a:lnTo>
                  <a:lnTo>
                    <a:pt x="176" y="296"/>
                  </a:lnTo>
                  <a:lnTo>
                    <a:pt x="176" y="312"/>
                  </a:lnTo>
                  <a:lnTo>
                    <a:pt x="176" y="336"/>
                  </a:lnTo>
                  <a:lnTo>
                    <a:pt x="168" y="344"/>
                  </a:lnTo>
                  <a:lnTo>
                    <a:pt x="168" y="360"/>
                  </a:lnTo>
                  <a:lnTo>
                    <a:pt x="160" y="352"/>
                  </a:lnTo>
                  <a:lnTo>
                    <a:pt x="152" y="352"/>
                  </a:lnTo>
                  <a:lnTo>
                    <a:pt x="152" y="368"/>
                  </a:lnTo>
                  <a:lnTo>
                    <a:pt x="144" y="368"/>
                  </a:lnTo>
                  <a:lnTo>
                    <a:pt x="136" y="368"/>
                  </a:lnTo>
                  <a:lnTo>
                    <a:pt x="128" y="360"/>
                  </a:lnTo>
                  <a:lnTo>
                    <a:pt x="128" y="368"/>
                  </a:lnTo>
                  <a:lnTo>
                    <a:pt x="128" y="384"/>
                  </a:lnTo>
                  <a:lnTo>
                    <a:pt x="128" y="392"/>
                  </a:lnTo>
                  <a:lnTo>
                    <a:pt x="128" y="384"/>
                  </a:lnTo>
                  <a:lnTo>
                    <a:pt x="128" y="376"/>
                  </a:lnTo>
                  <a:lnTo>
                    <a:pt x="120" y="376"/>
                  </a:lnTo>
                  <a:lnTo>
                    <a:pt x="112" y="384"/>
                  </a:lnTo>
                  <a:lnTo>
                    <a:pt x="104" y="392"/>
                  </a:lnTo>
                  <a:lnTo>
                    <a:pt x="104" y="408"/>
                  </a:lnTo>
                  <a:lnTo>
                    <a:pt x="104" y="416"/>
                  </a:lnTo>
                  <a:lnTo>
                    <a:pt x="96" y="416"/>
                  </a:lnTo>
                  <a:lnTo>
                    <a:pt x="96" y="424"/>
                  </a:lnTo>
                  <a:lnTo>
                    <a:pt x="104" y="432"/>
                  </a:lnTo>
                  <a:lnTo>
                    <a:pt x="88" y="440"/>
                  </a:lnTo>
                  <a:lnTo>
                    <a:pt x="88" y="464"/>
                  </a:lnTo>
                  <a:lnTo>
                    <a:pt x="80" y="472"/>
                  </a:lnTo>
                  <a:lnTo>
                    <a:pt x="80" y="46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Freeform 143"/>
            <p:cNvSpPr>
              <a:spLocks/>
            </p:cNvSpPr>
            <p:nvPr/>
          </p:nvSpPr>
          <p:spPr bwMode="auto">
            <a:xfrm>
              <a:off x="7188331" y="1700793"/>
              <a:ext cx="453425" cy="219812"/>
            </a:xfrm>
            <a:custGeom>
              <a:avLst/>
              <a:gdLst>
                <a:gd name="T0" fmla="*/ 0 w 264"/>
                <a:gd name="T1" fmla="*/ 128 h 136"/>
                <a:gd name="T2" fmla="*/ 0 w 264"/>
                <a:gd name="T3" fmla="*/ 56 h 136"/>
                <a:gd name="T4" fmla="*/ 136 w 264"/>
                <a:gd name="T5" fmla="*/ 24 h 136"/>
                <a:gd name="T6" fmla="*/ 144 w 264"/>
                <a:gd name="T7" fmla="*/ 16 h 136"/>
                <a:gd name="T8" fmla="*/ 152 w 264"/>
                <a:gd name="T9" fmla="*/ 0 h 136"/>
                <a:gd name="T10" fmla="*/ 168 w 264"/>
                <a:gd name="T11" fmla="*/ 0 h 136"/>
                <a:gd name="T12" fmla="*/ 168 w 264"/>
                <a:gd name="T13" fmla="*/ 8 h 136"/>
                <a:gd name="T14" fmla="*/ 184 w 264"/>
                <a:gd name="T15" fmla="*/ 16 h 136"/>
                <a:gd name="T16" fmla="*/ 184 w 264"/>
                <a:gd name="T17" fmla="*/ 24 h 136"/>
                <a:gd name="T18" fmla="*/ 176 w 264"/>
                <a:gd name="T19" fmla="*/ 32 h 136"/>
                <a:gd name="T20" fmla="*/ 176 w 264"/>
                <a:gd name="T21" fmla="*/ 32 h 136"/>
                <a:gd name="T22" fmla="*/ 176 w 264"/>
                <a:gd name="T23" fmla="*/ 40 h 136"/>
                <a:gd name="T24" fmla="*/ 168 w 264"/>
                <a:gd name="T25" fmla="*/ 56 h 136"/>
                <a:gd name="T26" fmla="*/ 184 w 264"/>
                <a:gd name="T27" fmla="*/ 56 h 136"/>
                <a:gd name="T28" fmla="*/ 200 w 264"/>
                <a:gd name="T29" fmla="*/ 64 h 136"/>
                <a:gd name="T30" fmla="*/ 208 w 264"/>
                <a:gd name="T31" fmla="*/ 64 h 136"/>
                <a:gd name="T32" fmla="*/ 208 w 264"/>
                <a:gd name="T33" fmla="*/ 72 h 136"/>
                <a:gd name="T34" fmla="*/ 216 w 264"/>
                <a:gd name="T35" fmla="*/ 80 h 136"/>
                <a:gd name="T36" fmla="*/ 216 w 264"/>
                <a:gd name="T37" fmla="*/ 88 h 136"/>
                <a:gd name="T38" fmla="*/ 224 w 264"/>
                <a:gd name="T39" fmla="*/ 96 h 136"/>
                <a:gd name="T40" fmla="*/ 256 w 264"/>
                <a:gd name="T41" fmla="*/ 88 h 136"/>
                <a:gd name="T42" fmla="*/ 248 w 264"/>
                <a:gd name="T43" fmla="*/ 72 h 136"/>
                <a:gd name="T44" fmla="*/ 240 w 264"/>
                <a:gd name="T45" fmla="*/ 64 h 136"/>
                <a:gd name="T46" fmla="*/ 232 w 264"/>
                <a:gd name="T47" fmla="*/ 64 h 136"/>
                <a:gd name="T48" fmla="*/ 240 w 264"/>
                <a:gd name="T49" fmla="*/ 56 h 136"/>
                <a:gd name="T50" fmla="*/ 264 w 264"/>
                <a:gd name="T51" fmla="*/ 72 h 136"/>
                <a:gd name="T52" fmla="*/ 264 w 264"/>
                <a:gd name="T53" fmla="*/ 96 h 136"/>
                <a:gd name="T54" fmla="*/ 256 w 264"/>
                <a:gd name="T55" fmla="*/ 96 h 136"/>
                <a:gd name="T56" fmla="*/ 240 w 264"/>
                <a:gd name="T57" fmla="*/ 104 h 136"/>
                <a:gd name="T58" fmla="*/ 232 w 264"/>
                <a:gd name="T59" fmla="*/ 120 h 136"/>
                <a:gd name="T60" fmla="*/ 224 w 264"/>
                <a:gd name="T61" fmla="*/ 128 h 136"/>
                <a:gd name="T62" fmla="*/ 216 w 264"/>
                <a:gd name="T63" fmla="*/ 120 h 136"/>
                <a:gd name="T64" fmla="*/ 216 w 264"/>
                <a:gd name="T65" fmla="*/ 112 h 136"/>
                <a:gd name="T66" fmla="*/ 208 w 264"/>
                <a:gd name="T67" fmla="*/ 104 h 136"/>
                <a:gd name="T68" fmla="*/ 208 w 264"/>
                <a:gd name="T69" fmla="*/ 120 h 136"/>
                <a:gd name="T70" fmla="*/ 208 w 264"/>
                <a:gd name="T71" fmla="*/ 112 h 136"/>
                <a:gd name="T72" fmla="*/ 200 w 264"/>
                <a:gd name="T73" fmla="*/ 120 h 136"/>
                <a:gd name="T74" fmla="*/ 200 w 264"/>
                <a:gd name="T75" fmla="*/ 136 h 136"/>
                <a:gd name="T76" fmla="*/ 184 w 264"/>
                <a:gd name="T77" fmla="*/ 136 h 136"/>
                <a:gd name="T78" fmla="*/ 176 w 264"/>
                <a:gd name="T79" fmla="*/ 120 h 136"/>
                <a:gd name="T80" fmla="*/ 168 w 264"/>
                <a:gd name="T81" fmla="*/ 112 h 136"/>
                <a:gd name="T82" fmla="*/ 160 w 264"/>
                <a:gd name="T83" fmla="*/ 104 h 136"/>
                <a:gd name="T84" fmla="*/ 160 w 264"/>
                <a:gd name="T85" fmla="*/ 104 h 136"/>
                <a:gd name="T86" fmla="*/ 152 w 264"/>
                <a:gd name="T87" fmla="*/ 88 h 136"/>
                <a:gd name="T88" fmla="*/ 128 w 264"/>
                <a:gd name="T89" fmla="*/ 96 h 136"/>
                <a:gd name="T90" fmla="*/ 128 w 264"/>
                <a:gd name="T91" fmla="*/ 96 h 136"/>
                <a:gd name="T92" fmla="*/ 56 w 264"/>
                <a:gd name="T93" fmla="*/ 112 h 136"/>
                <a:gd name="T94" fmla="*/ 56 w 264"/>
                <a:gd name="T95" fmla="*/ 120 h 136"/>
                <a:gd name="T96" fmla="*/ 56 w 264"/>
                <a:gd name="T97" fmla="*/ 112 h 136"/>
                <a:gd name="T98" fmla="*/ 0 w 264"/>
                <a:gd name="T99" fmla="*/ 128 h 1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64"/>
                <a:gd name="T151" fmla="*/ 0 h 136"/>
                <a:gd name="T152" fmla="*/ 264 w 264"/>
                <a:gd name="T153" fmla="*/ 136 h 1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64" h="136">
                  <a:moveTo>
                    <a:pt x="0" y="128"/>
                  </a:moveTo>
                  <a:lnTo>
                    <a:pt x="0" y="128"/>
                  </a:lnTo>
                  <a:lnTo>
                    <a:pt x="0" y="56"/>
                  </a:lnTo>
                  <a:lnTo>
                    <a:pt x="56" y="40"/>
                  </a:lnTo>
                  <a:lnTo>
                    <a:pt x="136" y="24"/>
                  </a:lnTo>
                  <a:lnTo>
                    <a:pt x="144" y="16"/>
                  </a:lnTo>
                  <a:lnTo>
                    <a:pt x="144" y="8"/>
                  </a:lnTo>
                  <a:lnTo>
                    <a:pt x="152" y="0"/>
                  </a:lnTo>
                  <a:lnTo>
                    <a:pt x="168" y="0"/>
                  </a:lnTo>
                  <a:lnTo>
                    <a:pt x="168" y="8"/>
                  </a:lnTo>
                  <a:lnTo>
                    <a:pt x="184" y="16"/>
                  </a:lnTo>
                  <a:lnTo>
                    <a:pt x="192" y="16"/>
                  </a:lnTo>
                  <a:lnTo>
                    <a:pt x="184" y="24"/>
                  </a:lnTo>
                  <a:lnTo>
                    <a:pt x="176" y="24"/>
                  </a:lnTo>
                  <a:lnTo>
                    <a:pt x="176" y="32"/>
                  </a:lnTo>
                  <a:lnTo>
                    <a:pt x="176" y="40"/>
                  </a:lnTo>
                  <a:lnTo>
                    <a:pt x="168" y="48"/>
                  </a:lnTo>
                  <a:lnTo>
                    <a:pt x="168" y="56"/>
                  </a:lnTo>
                  <a:lnTo>
                    <a:pt x="184" y="56"/>
                  </a:lnTo>
                  <a:lnTo>
                    <a:pt x="192" y="56"/>
                  </a:lnTo>
                  <a:lnTo>
                    <a:pt x="200" y="64"/>
                  </a:lnTo>
                  <a:lnTo>
                    <a:pt x="208" y="64"/>
                  </a:lnTo>
                  <a:lnTo>
                    <a:pt x="208" y="72"/>
                  </a:lnTo>
                  <a:lnTo>
                    <a:pt x="208" y="80"/>
                  </a:lnTo>
                  <a:lnTo>
                    <a:pt x="216" y="80"/>
                  </a:lnTo>
                  <a:lnTo>
                    <a:pt x="216" y="88"/>
                  </a:lnTo>
                  <a:lnTo>
                    <a:pt x="224" y="96"/>
                  </a:lnTo>
                  <a:lnTo>
                    <a:pt x="248" y="96"/>
                  </a:lnTo>
                  <a:lnTo>
                    <a:pt x="256" y="88"/>
                  </a:lnTo>
                  <a:lnTo>
                    <a:pt x="256" y="80"/>
                  </a:lnTo>
                  <a:lnTo>
                    <a:pt x="248" y="72"/>
                  </a:lnTo>
                  <a:lnTo>
                    <a:pt x="248" y="64"/>
                  </a:lnTo>
                  <a:lnTo>
                    <a:pt x="240" y="64"/>
                  </a:lnTo>
                  <a:lnTo>
                    <a:pt x="232" y="64"/>
                  </a:lnTo>
                  <a:lnTo>
                    <a:pt x="240" y="56"/>
                  </a:lnTo>
                  <a:lnTo>
                    <a:pt x="248" y="56"/>
                  </a:lnTo>
                  <a:lnTo>
                    <a:pt x="264" y="72"/>
                  </a:lnTo>
                  <a:lnTo>
                    <a:pt x="264" y="88"/>
                  </a:lnTo>
                  <a:lnTo>
                    <a:pt x="264" y="96"/>
                  </a:lnTo>
                  <a:lnTo>
                    <a:pt x="256" y="96"/>
                  </a:lnTo>
                  <a:lnTo>
                    <a:pt x="248" y="104"/>
                  </a:lnTo>
                  <a:lnTo>
                    <a:pt x="240" y="104"/>
                  </a:lnTo>
                  <a:lnTo>
                    <a:pt x="232" y="112"/>
                  </a:lnTo>
                  <a:lnTo>
                    <a:pt x="232" y="120"/>
                  </a:lnTo>
                  <a:lnTo>
                    <a:pt x="224" y="128"/>
                  </a:lnTo>
                  <a:lnTo>
                    <a:pt x="216" y="120"/>
                  </a:lnTo>
                  <a:lnTo>
                    <a:pt x="216" y="112"/>
                  </a:lnTo>
                  <a:lnTo>
                    <a:pt x="216" y="104"/>
                  </a:lnTo>
                  <a:lnTo>
                    <a:pt x="208" y="104"/>
                  </a:lnTo>
                  <a:lnTo>
                    <a:pt x="208" y="120"/>
                  </a:lnTo>
                  <a:lnTo>
                    <a:pt x="208" y="112"/>
                  </a:lnTo>
                  <a:lnTo>
                    <a:pt x="200" y="120"/>
                  </a:lnTo>
                  <a:lnTo>
                    <a:pt x="200" y="136"/>
                  </a:lnTo>
                  <a:lnTo>
                    <a:pt x="184" y="136"/>
                  </a:lnTo>
                  <a:lnTo>
                    <a:pt x="184" y="120"/>
                  </a:lnTo>
                  <a:lnTo>
                    <a:pt x="176" y="120"/>
                  </a:lnTo>
                  <a:lnTo>
                    <a:pt x="168" y="112"/>
                  </a:lnTo>
                  <a:lnTo>
                    <a:pt x="160" y="104"/>
                  </a:lnTo>
                  <a:lnTo>
                    <a:pt x="152" y="88"/>
                  </a:lnTo>
                  <a:lnTo>
                    <a:pt x="128" y="96"/>
                  </a:lnTo>
                  <a:lnTo>
                    <a:pt x="56" y="112"/>
                  </a:lnTo>
                  <a:lnTo>
                    <a:pt x="56" y="120"/>
                  </a:lnTo>
                  <a:lnTo>
                    <a:pt x="56" y="112"/>
                  </a:lnTo>
                  <a:lnTo>
                    <a:pt x="0" y="12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0" name="Freeform 145"/>
            <p:cNvSpPr>
              <a:spLocks/>
            </p:cNvSpPr>
            <p:nvPr/>
          </p:nvSpPr>
          <p:spPr bwMode="auto">
            <a:xfrm>
              <a:off x="7188331" y="1855476"/>
              <a:ext cx="247718" cy="219812"/>
            </a:xfrm>
            <a:custGeom>
              <a:avLst/>
              <a:gdLst>
                <a:gd name="T0" fmla="*/ 104 w 144"/>
                <a:gd name="T1" fmla="*/ 88 h 136"/>
                <a:gd name="T2" fmla="*/ 88 w 144"/>
                <a:gd name="T3" fmla="*/ 96 h 136"/>
                <a:gd name="T4" fmla="*/ 64 w 144"/>
                <a:gd name="T5" fmla="*/ 96 h 136"/>
                <a:gd name="T6" fmla="*/ 64 w 144"/>
                <a:gd name="T7" fmla="*/ 96 h 136"/>
                <a:gd name="T8" fmla="*/ 40 w 144"/>
                <a:gd name="T9" fmla="*/ 112 h 136"/>
                <a:gd name="T10" fmla="*/ 40 w 144"/>
                <a:gd name="T11" fmla="*/ 112 h 136"/>
                <a:gd name="T12" fmla="*/ 24 w 144"/>
                <a:gd name="T13" fmla="*/ 136 h 136"/>
                <a:gd name="T14" fmla="*/ 16 w 144"/>
                <a:gd name="T15" fmla="*/ 136 h 136"/>
                <a:gd name="T16" fmla="*/ 16 w 144"/>
                <a:gd name="T17" fmla="*/ 136 h 136"/>
                <a:gd name="T18" fmla="*/ 8 w 144"/>
                <a:gd name="T19" fmla="*/ 128 h 136"/>
                <a:gd name="T20" fmla="*/ 8 w 144"/>
                <a:gd name="T21" fmla="*/ 128 h 136"/>
                <a:gd name="T22" fmla="*/ 24 w 144"/>
                <a:gd name="T23" fmla="*/ 112 h 136"/>
                <a:gd name="T24" fmla="*/ 24 w 144"/>
                <a:gd name="T25" fmla="*/ 112 h 136"/>
                <a:gd name="T26" fmla="*/ 16 w 144"/>
                <a:gd name="T27" fmla="*/ 104 h 136"/>
                <a:gd name="T28" fmla="*/ 16 w 144"/>
                <a:gd name="T29" fmla="*/ 104 h 136"/>
                <a:gd name="T30" fmla="*/ 0 w 144"/>
                <a:gd name="T31" fmla="*/ 32 h 136"/>
                <a:gd name="T32" fmla="*/ 0 w 144"/>
                <a:gd name="T33" fmla="*/ 32 h 136"/>
                <a:gd name="T34" fmla="*/ 56 w 144"/>
                <a:gd name="T35" fmla="*/ 16 h 136"/>
                <a:gd name="T36" fmla="*/ 56 w 144"/>
                <a:gd name="T37" fmla="*/ 16 h 136"/>
                <a:gd name="T38" fmla="*/ 56 w 144"/>
                <a:gd name="T39" fmla="*/ 24 h 136"/>
                <a:gd name="T40" fmla="*/ 56 w 144"/>
                <a:gd name="T41" fmla="*/ 24 h 136"/>
                <a:gd name="T42" fmla="*/ 56 w 144"/>
                <a:gd name="T43" fmla="*/ 16 h 136"/>
                <a:gd name="T44" fmla="*/ 56 w 144"/>
                <a:gd name="T45" fmla="*/ 16 h 136"/>
                <a:gd name="T46" fmla="*/ 128 w 144"/>
                <a:gd name="T47" fmla="*/ 0 h 136"/>
                <a:gd name="T48" fmla="*/ 128 w 144"/>
                <a:gd name="T49" fmla="*/ 0 h 136"/>
                <a:gd name="T50" fmla="*/ 128 w 144"/>
                <a:gd name="T51" fmla="*/ 0 h 136"/>
                <a:gd name="T52" fmla="*/ 144 w 144"/>
                <a:gd name="T53" fmla="*/ 56 h 136"/>
                <a:gd name="T54" fmla="*/ 144 w 144"/>
                <a:gd name="T55" fmla="*/ 56 h 136"/>
                <a:gd name="T56" fmla="*/ 136 w 144"/>
                <a:gd name="T57" fmla="*/ 64 h 136"/>
                <a:gd name="T58" fmla="*/ 136 w 144"/>
                <a:gd name="T59" fmla="*/ 64 h 136"/>
                <a:gd name="T60" fmla="*/ 136 w 144"/>
                <a:gd name="T61" fmla="*/ 72 h 136"/>
                <a:gd name="T62" fmla="*/ 136 w 144"/>
                <a:gd name="T63" fmla="*/ 72 h 136"/>
                <a:gd name="T64" fmla="*/ 136 w 144"/>
                <a:gd name="T65" fmla="*/ 72 h 136"/>
                <a:gd name="T66" fmla="*/ 104 w 144"/>
                <a:gd name="T67" fmla="*/ 88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4"/>
                <a:gd name="T103" fmla="*/ 0 h 136"/>
                <a:gd name="T104" fmla="*/ 144 w 144"/>
                <a:gd name="T105" fmla="*/ 136 h 1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4" h="136">
                  <a:moveTo>
                    <a:pt x="104" y="88"/>
                  </a:moveTo>
                  <a:lnTo>
                    <a:pt x="88" y="96"/>
                  </a:lnTo>
                  <a:lnTo>
                    <a:pt x="64" y="96"/>
                  </a:lnTo>
                  <a:lnTo>
                    <a:pt x="40" y="112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8" y="128"/>
                  </a:lnTo>
                  <a:lnTo>
                    <a:pt x="24" y="112"/>
                  </a:lnTo>
                  <a:lnTo>
                    <a:pt x="16" y="104"/>
                  </a:lnTo>
                  <a:lnTo>
                    <a:pt x="0" y="32"/>
                  </a:lnTo>
                  <a:lnTo>
                    <a:pt x="56" y="16"/>
                  </a:lnTo>
                  <a:lnTo>
                    <a:pt x="56" y="24"/>
                  </a:lnTo>
                  <a:lnTo>
                    <a:pt x="56" y="16"/>
                  </a:lnTo>
                  <a:lnTo>
                    <a:pt x="128" y="0"/>
                  </a:lnTo>
                  <a:lnTo>
                    <a:pt x="144" y="56"/>
                  </a:lnTo>
                  <a:lnTo>
                    <a:pt x="136" y="64"/>
                  </a:lnTo>
                  <a:lnTo>
                    <a:pt x="136" y="72"/>
                  </a:lnTo>
                  <a:lnTo>
                    <a:pt x="104" y="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47"/>
            <p:cNvSpPr>
              <a:spLocks/>
            </p:cNvSpPr>
            <p:nvPr/>
          </p:nvSpPr>
          <p:spPr bwMode="auto">
            <a:xfrm>
              <a:off x="7023186" y="2049507"/>
              <a:ext cx="178184" cy="386707"/>
            </a:xfrm>
            <a:custGeom>
              <a:avLst/>
              <a:gdLst>
                <a:gd name="T0" fmla="*/ 24 w 104"/>
                <a:gd name="T1" fmla="*/ 152 h 240"/>
                <a:gd name="T2" fmla="*/ 40 w 104"/>
                <a:gd name="T3" fmla="*/ 128 h 240"/>
                <a:gd name="T4" fmla="*/ 48 w 104"/>
                <a:gd name="T5" fmla="*/ 120 h 240"/>
                <a:gd name="T6" fmla="*/ 48 w 104"/>
                <a:gd name="T7" fmla="*/ 112 h 240"/>
                <a:gd name="T8" fmla="*/ 0 w 104"/>
                <a:gd name="T9" fmla="*/ 80 h 240"/>
                <a:gd name="T10" fmla="*/ 8 w 104"/>
                <a:gd name="T11" fmla="*/ 64 h 240"/>
                <a:gd name="T12" fmla="*/ 8 w 104"/>
                <a:gd name="T13" fmla="*/ 56 h 240"/>
                <a:gd name="T14" fmla="*/ 0 w 104"/>
                <a:gd name="T15" fmla="*/ 40 h 240"/>
                <a:gd name="T16" fmla="*/ 16 w 104"/>
                <a:gd name="T17" fmla="*/ 24 h 240"/>
                <a:gd name="T18" fmla="*/ 24 w 104"/>
                <a:gd name="T19" fmla="*/ 0 h 240"/>
                <a:gd name="T20" fmla="*/ 96 w 104"/>
                <a:gd name="T21" fmla="*/ 24 h 240"/>
                <a:gd name="T22" fmla="*/ 96 w 104"/>
                <a:gd name="T23" fmla="*/ 48 h 240"/>
                <a:gd name="T24" fmla="*/ 88 w 104"/>
                <a:gd name="T25" fmla="*/ 56 h 240"/>
                <a:gd name="T26" fmla="*/ 88 w 104"/>
                <a:gd name="T27" fmla="*/ 72 h 240"/>
                <a:gd name="T28" fmla="*/ 80 w 104"/>
                <a:gd name="T29" fmla="*/ 80 h 240"/>
                <a:gd name="T30" fmla="*/ 96 w 104"/>
                <a:gd name="T31" fmla="*/ 80 h 240"/>
                <a:gd name="T32" fmla="*/ 96 w 104"/>
                <a:gd name="T33" fmla="*/ 80 h 240"/>
                <a:gd name="T34" fmla="*/ 96 w 104"/>
                <a:gd name="T35" fmla="*/ 80 h 240"/>
                <a:gd name="T36" fmla="*/ 104 w 104"/>
                <a:gd name="T37" fmla="*/ 80 h 240"/>
                <a:gd name="T38" fmla="*/ 104 w 104"/>
                <a:gd name="T39" fmla="*/ 112 h 240"/>
                <a:gd name="T40" fmla="*/ 104 w 104"/>
                <a:gd name="T41" fmla="*/ 128 h 240"/>
                <a:gd name="T42" fmla="*/ 104 w 104"/>
                <a:gd name="T43" fmla="*/ 144 h 240"/>
                <a:gd name="T44" fmla="*/ 104 w 104"/>
                <a:gd name="T45" fmla="*/ 144 h 240"/>
                <a:gd name="T46" fmla="*/ 104 w 104"/>
                <a:gd name="T47" fmla="*/ 120 h 240"/>
                <a:gd name="T48" fmla="*/ 96 w 104"/>
                <a:gd name="T49" fmla="*/ 120 h 240"/>
                <a:gd name="T50" fmla="*/ 96 w 104"/>
                <a:gd name="T51" fmla="*/ 136 h 240"/>
                <a:gd name="T52" fmla="*/ 96 w 104"/>
                <a:gd name="T53" fmla="*/ 152 h 240"/>
                <a:gd name="T54" fmla="*/ 96 w 104"/>
                <a:gd name="T55" fmla="*/ 168 h 240"/>
                <a:gd name="T56" fmla="*/ 88 w 104"/>
                <a:gd name="T57" fmla="*/ 176 h 240"/>
                <a:gd name="T58" fmla="*/ 88 w 104"/>
                <a:gd name="T59" fmla="*/ 184 h 240"/>
                <a:gd name="T60" fmla="*/ 80 w 104"/>
                <a:gd name="T61" fmla="*/ 200 h 240"/>
                <a:gd name="T62" fmla="*/ 80 w 104"/>
                <a:gd name="T63" fmla="*/ 200 h 240"/>
                <a:gd name="T64" fmla="*/ 72 w 104"/>
                <a:gd name="T65" fmla="*/ 224 h 240"/>
                <a:gd name="T66" fmla="*/ 64 w 104"/>
                <a:gd name="T67" fmla="*/ 240 h 240"/>
                <a:gd name="T68" fmla="*/ 56 w 104"/>
                <a:gd name="T69" fmla="*/ 232 h 240"/>
                <a:gd name="T70" fmla="*/ 56 w 104"/>
                <a:gd name="T71" fmla="*/ 216 h 240"/>
                <a:gd name="T72" fmla="*/ 48 w 104"/>
                <a:gd name="T73" fmla="*/ 224 h 240"/>
                <a:gd name="T74" fmla="*/ 40 w 104"/>
                <a:gd name="T75" fmla="*/ 224 h 240"/>
                <a:gd name="T76" fmla="*/ 32 w 104"/>
                <a:gd name="T77" fmla="*/ 216 h 240"/>
                <a:gd name="T78" fmla="*/ 24 w 104"/>
                <a:gd name="T79" fmla="*/ 216 h 240"/>
                <a:gd name="T80" fmla="*/ 8 w 104"/>
                <a:gd name="T81" fmla="*/ 200 h 240"/>
                <a:gd name="T82" fmla="*/ 8 w 104"/>
                <a:gd name="T83" fmla="*/ 192 h 240"/>
                <a:gd name="T84" fmla="*/ 0 w 104"/>
                <a:gd name="T85" fmla="*/ 184 h 240"/>
                <a:gd name="T86" fmla="*/ 8 w 104"/>
                <a:gd name="T87" fmla="*/ 176 h 240"/>
                <a:gd name="T88" fmla="*/ 8 w 104"/>
                <a:gd name="T89" fmla="*/ 168 h 240"/>
                <a:gd name="T90" fmla="*/ 8 w 104"/>
                <a:gd name="T91" fmla="*/ 168 h 240"/>
                <a:gd name="T92" fmla="*/ 8 w 104"/>
                <a:gd name="T93" fmla="*/ 168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4"/>
                <a:gd name="T142" fmla="*/ 0 h 240"/>
                <a:gd name="T143" fmla="*/ 104 w 104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4" h="240">
                  <a:moveTo>
                    <a:pt x="24" y="152"/>
                  </a:moveTo>
                  <a:lnTo>
                    <a:pt x="24" y="152"/>
                  </a:lnTo>
                  <a:lnTo>
                    <a:pt x="24" y="144"/>
                  </a:lnTo>
                  <a:lnTo>
                    <a:pt x="40" y="128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16" y="88"/>
                  </a:lnTo>
                  <a:lnTo>
                    <a:pt x="0" y="80"/>
                  </a:lnTo>
                  <a:lnTo>
                    <a:pt x="0" y="64"/>
                  </a:lnTo>
                  <a:lnTo>
                    <a:pt x="8" y="64"/>
                  </a:lnTo>
                  <a:lnTo>
                    <a:pt x="8" y="56"/>
                  </a:lnTo>
                  <a:lnTo>
                    <a:pt x="0" y="40"/>
                  </a:lnTo>
                  <a:lnTo>
                    <a:pt x="16" y="24"/>
                  </a:lnTo>
                  <a:lnTo>
                    <a:pt x="16" y="8"/>
                  </a:lnTo>
                  <a:lnTo>
                    <a:pt x="24" y="0"/>
                  </a:lnTo>
                  <a:lnTo>
                    <a:pt x="96" y="24"/>
                  </a:lnTo>
                  <a:lnTo>
                    <a:pt x="96" y="48"/>
                  </a:lnTo>
                  <a:lnTo>
                    <a:pt x="88" y="56"/>
                  </a:lnTo>
                  <a:lnTo>
                    <a:pt x="88" y="64"/>
                  </a:lnTo>
                  <a:lnTo>
                    <a:pt x="88" y="72"/>
                  </a:lnTo>
                  <a:lnTo>
                    <a:pt x="80" y="80"/>
                  </a:lnTo>
                  <a:lnTo>
                    <a:pt x="96" y="80"/>
                  </a:lnTo>
                  <a:lnTo>
                    <a:pt x="96" y="72"/>
                  </a:lnTo>
                  <a:lnTo>
                    <a:pt x="104" y="80"/>
                  </a:lnTo>
                  <a:lnTo>
                    <a:pt x="104" y="104"/>
                  </a:lnTo>
                  <a:lnTo>
                    <a:pt x="104" y="112"/>
                  </a:lnTo>
                  <a:lnTo>
                    <a:pt x="104" y="120"/>
                  </a:lnTo>
                  <a:lnTo>
                    <a:pt x="104" y="128"/>
                  </a:lnTo>
                  <a:lnTo>
                    <a:pt x="104" y="144"/>
                  </a:lnTo>
                  <a:lnTo>
                    <a:pt x="104" y="128"/>
                  </a:lnTo>
                  <a:lnTo>
                    <a:pt x="104" y="120"/>
                  </a:lnTo>
                  <a:lnTo>
                    <a:pt x="96" y="120"/>
                  </a:lnTo>
                  <a:lnTo>
                    <a:pt x="96" y="128"/>
                  </a:lnTo>
                  <a:lnTo>
                    <a:pt x="96" y="136"/>
                  </a:lnTo>
                  <a:lnTo>
                    <a:pt x="96" y="152"/>
                  </a:lnTo>
                  <a:lnTo>
                    <a:pt x="104" y="160"/>
                  </a:lnTo>
                  <a:lnTo>
                    <a:pt x="96" y="168"/>
                  </a:lnTo>
                  <a:lnTo>
                    <a:pt x="88" y="176"/>
                  </a:lnTo>
                  <a:lnTo>
                    <a:pt x="88" y="184"/>
                  </a:lnTo>
                  <a:lnTo>
                    <a:pt x="80" y="200"/>
                  </a:lnTo>
                  <a:lnTo>
                    <a:pt x="80" y="208"/>
                  </a:lnTo>
                  <a:lnTo>
                    <a:pt x="72" y="224"/>
                  </a:lnTo>
                  <a:lnTo>
                    <a:pt x="72" y="232"/>
                  </a:lnTo>
                  <a:lnTo>
                    <a:pt x="64" y="240"/>
                  </a:lnTo>
                  <a:lnTo>
                    <a:pt x="56" y="240"/>
                  </a:lnTo>
                  <a:lnTo>
                    <a:pt x="56" y="232"/>
                  </a:lnTo>
                  <a:lnTo>
                    <a:pt x="64" y="224"/>
                  </a:lnTo>
                  <a:lnTo>
                    <a:pt x="56" y="216"/>
                  </a:lnTo>
                  <a:lnTo>
                    <a:pt x="48" y="224"/>
                  </a:lnTo>
                  <a:lnTo>
                    <a:pt x="40" y="224"/>
                  </a:lnTo>
                  <a:lnTo>
                    <a:pt x="32" y="216"/>
                  </a:lnTo>
                  <a:lnTo>
                    <a:pt x="24" y="216"/>
                  </a:lnTo>
                  <a:lnTo>
                    <a:pt x="16" y="208"/>
                  </a:lnTo>
                  <a:lnTo>
                    <a:pt x="8" y="200"/>
                  </a:lnTo>
                  <a:lnTo>
                    <a:pt x="8" y="192"/>
                  </a:lnTo>
                  <a:lnTo>
                    <a:pt x="0" y="192"/>
                  </a:lnTo>
                  <a:lnTo>
                    <a:pt x="0" y="184"/>
                  </a:lnTo>
                  <a:lnTo>
                    <a:pt x="0" y="176"/>
                  </a:lnTo>
                  <a:lnTo>
                    <a:pt x="8" y="176"/>
                  </a:lnTo>
                  <a:lnTo>
                    <a:pt x="8" y="168"/>
                  </a:lnTo>
                  <a:lnTo>
                    <a:pt x="24" y="15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Freeform 148"/>
            <p:cNvSpPr>
              <a:spLocks/>
            </p:cNvSpPr>
            <p:nvPr/>
          </p:nvSpPr>
          <p:spPr bwMode="auto">
            <a:xfrm>
              <a:off x="6995661" y="2307312"/>
              <a:ext cx="137620" cy="232024"/>
            </a:xfrm>
            <a:custGeom>
              <a:avLst/>
              <a:gdLst>
                <a:gd name="T0" fmla="*/ 16 w 80"/>
                <a:gd name="T1" fmla="*/ 16 h 144"/>
                <a:gd name="T2" fmla="*/ 16 w 80"/>
                <a:gd name="T3" fmla="*/ 24 h 144"/>
                <a:gd name="T4" fmla="*/ 16 w 80"/>
                <a:gd name="T5" fmla="*/ 24 h 144"/>
                <a:gd name="T6" fmla="*/ 16 w 80"/>
                <a:gd name="T7" fmla="*/ 32 h 144"/>
                <a:gd name="T8" fmla="*/ 16 w 80"/>
                <a:gd name="T9" fmla="*/ 40 h 144"/>
                <a:gd name="T10" fmla="*/ 24 w 80"/>
                <a:gd name="T11" fmla="*/ 56 h 144"/>
                <a:gd name="T12" fmla="*/ 40 w 80"/>
                <a:gd name="T13" fmla="*/ 56 h 144"/>
                <a:gd name="T14" fmla="*/ 40 w 80"/>
                <a:gd name="T15" fmla="*/ 72 h 144"/>
                <a:gd name="T16" fmla="*/ 40 w 80"/>
                <a:gd name="T17" fmla="*/ 72 h 144"/>
                <a:gd name="T18" fmla="*/ 40 w 80"/>
                <a:gd name="T19" fmla="*/ 72 h 144"/>
                <a:gd name="T20" fmla="*/ 40 w 80"/>
                <a:gd name="T21" fmla="*/ 80 h 144"/>
                <a:gd name="T22" fmla="*/ 48 w 80"/>
                <a:gd name="T23" fmla="*/ 88 h 144"/>
                <a:gd name="T24" fmla="*/ 48 w 80"/>
                <a:gd name="T25" fmla="*/ 88 h 144"/>
                <a:gd name="T26" fmla="*/ 48 w 80"/>
                <a:gd name="T27" fmla="*/ 96 h 144"/>
                <a:gd name="T28" fmla="*/ 56 w 80"/>
                <a:gd name="T29" fmla="*/ 96 h 144"/>
                <a:gd name="T30" fmla="*/ 64 w 80"/>
                <a:gd name="T31" fmla="*/ 104 h 144"/>
                <a:gd name="T32" fmla="*/ 72 w 80"/>
                <a:gd name="T33" fmla="*/ 104 h 144"/>
                <a:gd name="T34" fmla="*/ 72 w 80"/>
                <a:gd name="T35" fmla="*/ 104 h 144"/>
                <a:gd name="T36" fmla="*/ 72 w 80"/>
                <a:gd name="T37" fmla="*/ 104 h 144"/>
                <a:gd name="T38" fmla="*/ 72 w 80"/>
                <a:gd name="T39" fmla="*/ 112 h 144"/>
                <a:gd name="T40" fmla="*/ 72 w 80"/>
                <a:gd name="T41" fmla="*/ 112 h 144"/>
                <a:gd name="T42" fmla="*/ 64 w 80"/>
                <a:gd name="T43" fmla="*/ 112 h 144"/>
                <a:gd name="T44" fmla="*/ 64 w 80"/>
                <a:gd name="T45" fmla="*/ 112 h 144"/>
                <a:gd name="T46" fmla="*/ 64 w 80"/>
                <a:gd name="T47" fmla="*/ 120 h 144"/>
                <a:gd name="T48" fmla="*/ 64 w 80"/>
                <a:gd name="T49" fmla="*/ 120 h 144"/>
                <a:gd name="T50" fmla="*/ 64 w 80"/>
                <a:gd name="T51" fmla="*/ 120 h 144"/>
                <a:gd name="T52" fmla="*/ 64 w 80"/>
                <a:gd name="T53" fmla="*/ 120 h 144"/>
                <a:gd name="T54" fmla="*/ 64 w 80"/>
                <a:gd name="T55" fmla="*/ 120 h 144"/>
                <a:gd name="T56" fmla="*/ 64 w 80"/>
                <a:gd name="T57" fmla="*/ 128 h 144"/>
                <a:gd name="T58" fmla="*/ 64 w 80"/>
                <a:gd name="T59" fmla="*/ 128 h 144"/>
                <a:gd name="T60" fmla="*/ 72 w 80"/>
                <a:gd name="T61" fmla="*/ 120 h 144"/>
                <a:gd name="T62" fmla="*/ 72 w 80"/>
                <a:gd name="T63" fmla="*/ 120 h 144"/>
                <a:gd name="T64" fmla="*/ 72 w 80"/>
                <a:gd name="T65" fmla="*/ 120 h 144"/>
                <a:gd name="T66" fmla="*/ 80 w 80"/>
                <a:gd name="T67" fmla="*/ 120 h 144"/>
                <a:gd name="T68" fmla="*/ 80 w 80"/>
                <a:gd name="T69" fmla="*/ 120 h 144"/>
                <a:gd name="T70" fmla="*/ 80 w 80"/>
                <a:gd name="T71" fmla="*/ 128 h 144"/>
                <a:gd name="T72" fmla="*/ 80 w 80"/>
                <a:gd name="T73" fmla="*/ 128 h 144"/>
                <a:gd name="T74" fmla="*/ 80 w 80"/>
                <a:gd name="T75" fmla="*/ 136 h 144"/>
                <a:gd name="T76" fmla="*/ 80 w 80"/>
                <a:gd name="T77" fmla="*/ 136 h 144"/>
                <a:gd name="T78" fmla="*/ 32 w 80"/>
                <a:gd name="T79" fmla="*/ 144 h 144"/>
                <a:gd name="T80" fmla="*/ 32 w 80"/>
                <a:gd name="T81" fmla="*/ 144 h 144"/>
                <a:gd name="T82" fmla="*/ 0 w 80"/>
                <a:gd name="T83" fmla="*/ 16 h 144"/>
                <a:gd name="T84" fmla="*/ 0 w 80"/>
                <a:gd name="T85" fmla="*/ 24 h 144"/>
                <a:gd name="T86" fmla="*/ 0 w 80"/>
                <a:gd name="T87" fmla="*/ 0 h 144"/>
                <a:gd name="T88" fmla="*/ 16 w 80"/>
                <a:gd name="T89" fmla="*/ 0 h 144"/>
                <a:gd name="T90" fmla="*/ 24 w 80"/>
                <a:gd name="T91" fmla="*/ 8 h 144"/>
                <a:gd name="T92" fmla="*/ 24 w 80"/>
                <a:gd name="T93" fmla="*/ 8 h 144"/>
                <a:gd name="T94" fmla="*/ 16 w 80"/>
                <a:gd name="T95" fmla="*/ 8 h 144"/>
                <a:gd name="T96" fmla="*/ 16 w 80"/>
                <a:gd name="T97" fmla="*/ 16 h 14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0"/>
                <a:gd name="T148" fmla="*/ 0 h 144"/>
                <a:gd name="T149" fmla="*/ 80 w 80"/>
                <a:gd name="T150" fmla="*/ 144 h 14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0" h="144">
                  <a:moveTo>
                    <a:pt x="16" y="16"/>
                  </a:moveTo>
                  <a:lnTo>
                    <a:pt x="16" y="24"/>
                  </a:lnTo>
                  <a:lnTo>
                    <a:pt x="16" y="32"/>
                  </a:lnTo>
                  <a:lnTo>
                    <a:pt x="16" y="40"/>
                  </a:lnTo>
                  <a:lnTo>
                    <a:pt x="24" y="56"/>
                  </a:lnTo>
                  <a:lnTo>
                    <a:pt x="40" y="56"/>
                  </a:lnTo>
                  <a:lnTo>
                    <a:pt x="40" y="72"/>
                  </a:lnTo>
                  <a:lnTo>
                    <a:pt x="40" y="80"/>
                  </a:lnTo>
                  <a:lnTo>
                    <a:pt x="48" y="88"/>
                  </a:lnTo>
                  <a:lnTo>
                    <a:pt x="48" y="96"/>
                  </a:lnTo>
                  <a:lnTo>
                    <a:pt x="56" y="96"/>
                  </a:lnTo>
                  <a:lnTo>
                    <a:pt x="64" y="104"/>
                  </a:lnTo>
                  <a:lnTo>
                    <a:pt x="72" y="104"/>
                  </a:lnTo>
                  <a:lnTo>
                    <a:pt x="72" y="112"/>
                  </a:lnTo>
                  <a:lnTo>
                    <a:pt x="64" y="112"/>
                  </a:lnTo>
                  <a:lnTo>
                    <a:pt x="64" y="120"/>
                  </a:lnTo>
                  <a:lnTo>
                    <a:pt x="64" y="128"/>
                  </a:lnTo>
                  <a:lnTo>
                    <a:pt x="72" y="120"/>
                  </a:lnTo>
                  <a:lnTo>
                    <a:pt x="80" y="120"/>
                  </a:lnTo>
                  <a:lnTo>
                    <a:pt x="80" y="128"/>
                  </a:lnTo>
                  <a:lnTo>
                    <a:pt x="80" y="136"/>
                  </a:lnTo>
                  <a:lnTo>
                    <a:pt x="32" y="144"/>
                  </a:lnTo>
                  <a:lnTo>
                    <a:pt x="0" y="16"/>
                  </a:lnTo>
                  <a:lnTo>
                    <a:pt x="0" y="24"/>
                  </a:lnTo>
                  <a:lnTo>
                    <a:pt x="0" y="0"/>
                  </a:lnTo>
                  <a:lnTo>
                    <a:pt x="16" y="0"/>
                  </a:lnTo>
                  <a:lnTo>
                    <a:pt x="24" y="8"/>
                  </a:lnTo>
                  <a:lnTo>
                    <a:pt x="16" y="8"/>
                  </a:lnTo>
                  <a:lnTo>
                    <a:pt x="16" y="1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3" name="Freeform 149"/>
            <p:cNvSpPr>
              <a:spLocks/>
            </p:cNvSpPr>
            <p:nvPr/>
          </p:nvSpPr>
          <p:spPr bwMode="auto">
            <a:xfrm>
              <a:off x="5137050" y="2977604"/>
              <a:ext cx="1170505" cy="386707"/>
            </a:xfrm>
            <a:custGeom>
              <a:avLst/>
              <a:gdLst>
                <a:gd name="T0" fmla="*/ 664 w 680"/>
                <a:gd name="T1" fmla="*/ 0 h 240"/>
                <a:gd name="T2" fmla="*/ 672 w 680"/>
                <a:gd name="T3" fmla="*/ 0 h 240"/>
                <a:gd name="T4" fmla="*/ 672 w 680"/>
                <a:gd name="T5" fmla="*/ 16 h 240"/>
                <a:gd name="T6" fmla="*/ 672 w 680"/>
                <a:gd name="T7" fmla="*/ 32 h 240"/>
                <a:gd name="T8" fmla="*/ 664 w 680"/>
                <a:gd name="T9" fmla="*/ 32 h 240"/>
                <a:gd name="T10" fmla="*/ 656 w 680"/>
                <a:gd name="T11" fmla="*/ 56 h 240"/>
                <a:gd name="T12" fmla="*/ 648 w 680"/>
                <a:gd name="T13" fmla="*/ 56 h 240"/>
                <a:gd name="T14" fmla="*/ 616 w 680"/>
                <a:gd name="T15" fmla="*/ 80 h 240"/>
                <a:gd name="T16" fmla="*/ 608 w 680"/>
                <a:gd name="T17" fmla="*/ 72 h 240"/>
                <a:gd name="T18" fmla="*/ 584 w 680"/>
                <a:gd name="T19" fmla="*/ 96 h 240"/>
                <a:gd name="T20" fmla="*/ 584 w 680"/>
                <a:gd name="T21" fmla="*/ 104 h 240"/>
                <a:gd name="T22" fmla="*/ 552 w 680"/>
                <a:gd name="T23" fmla="*/ 120 h 240"/>
                <a:gd name="T24" fmla="*/ 544 w 680"/>
                <a:gd name="T25" fmla="*/ 128 h 240"/>
                <a:gd name="T26" fmla="*/ 512 w 680"/>
                <a:gd name="T27" fmla="*/ 144 h 240"/>
                <a:gd name="T28" fmla="*/ 488 w 680"/>
                <a:gd name="T29" fmla="*/ 168 h 240"/>
                <a:gd name="T30" fmla="*/ 488 w 680"/>
                <a:gd name="T31" fmla="*/ 200 h 240"/>
                <a:gd name="T32" fmla="*/ 384 w 680"/>
                <a:gd name="T33" fmla="*/ 208 h 240"/>
                <a:gd name="T34" fmla="*/ 8 w 680"/>
                <a:gd name="T35" fmla="*/ 240 h 240"/>
                <a:gd name="T36" fmla="*/ 0 w 680"/>
                <a:gd name="T37" fmla="*/ 240 h 240"/>
                <a:gd name="T38" fmla="*/ 0 w 680"/>
                <a:gd name="T39" fmla="*/ 240 h 240"/>
                <a:gd name="T40" fmla="*/ 16 w 680"/>
                <a:gd name="T41" fmla="*/ 232 h 240"/>
                <a:gd name="T42" fmla="*/ 16 w 680"/>
                <a:gd name="T43" fmla="*/ 216 h 240"/>
                <a:gd name="T44" fmla="*/ 16 w 680"/>
                <a:gd name="T45" fmla="*/ 208 h 240"/>
                <a:gd name="T46" fmla="*/ 24 w 680"/>
                <a:gd name="T47" fmla="*/ 184 h 240"/>
                <a:gd name="T48" fmla="*/ 32 w 680"/>
                <a:gd name="T49" fmla="*/ 168 h 240"/>
                <a:gd name="T50" fmla="*/ 24 w 680"/>
                <a:gd name="T51" fmla="*/ 168 h 240"/>
                <a:gd name="T52" fmla="*/ 32 w 680"/>
                <a:gd name="T53" fmla="*/ 160 h 240"/>
                <a:gd name="T54" fmla="*/ 48 w 680"/>
                <a:gd name="T55" fmla="*/ 144 h 240"/>
                <a:gd name="T56" fmla="*/ 40 w 680"/>
                <a:gd name="T57" fmla="*/ 136 h 240"/>
                <a:gd name="T58" fmla="*/ 56 w 680"/>
                <a:gd name="T59" fmla="*/ 120 h 240"/>
                <a:gd name="T60" fmla="*/ 48 w 680"/>
                <a:gd name="T61" fmla="*/ 120 h 240"/>
                <a:gd name="T62" fmla="*/ 40 w 680"/>
                <a:gd name="T63" fmla="*/ 112 h 240"/>
                <a:gd name="T64" fmla="*/ 48 w 680"/>
                <a:gd name="T65" fmla="*/ 112 h 240"/>
                <a:gd name="T66" fmla="*/ 48 w 680"/>
                <a:gd name="T67" fmla="*/ 104 h 240"/>
                <a:gd name="T68" fmla="*/ 56 w 680"/>
                <a:gd name="T69" fmla="*/ 80 h 240"/>
                <a:gd name="T70" fmla="*/ 176 w 680"/>
                <a:gd name="T71" fmla="*/ 72 h 240"/>
                <a:gd name="T72" fmla="*/ 168 w 680"/>
                <a:gd name="T73" fmla="*/ 56 h 240"/>
                <a:gd name="T74" fmla="*/ 192 w 680"/>
                <a:gd name="T75" fmla="*/ 56 h 240"/>
                <a:gd name="T76" fmla="*/ 504 w 680"/>
                <a:gd name="T77" fmla="*/ 32 h 240"/>
                <a:gd name="T78" fmla="*/ 664 w 680"/>
                <a:gd name="T79" fmla="*/ 0 h 24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680"/>
                <a:gd name="T121" fmla="*/ 0 h 240"/>
                <a:gd name="T122" fmla="*/ 680 w 680"/>
                <a:gd name="T123" fmla="*/ 240 h 24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680" h="240">
                  <a:moveTo>
                    <a:pt x="664" y="0"/>
                  </a:moveTo>
                  <a:lnTo>
                    <a:pt x="664" y="0"/>
                  </a:lnTo>
                  <a:lnTo>
                    <a:pt x="672" y="0"/>
                  </a:lnTo>
                  <a:lnTo>
                    <a:pt x="672" y="8"/>
                  </a:lnTo>
                  <a:lnTo>
                    <a:pt x="672" y="16"/>
                  </a:lnTo>
                  <a:lnTo>
                    <a:pt x="680" y="24"/>
                  </a:lnTo>
                  <a:lnTo>
                    <a:pt x="672" y="32"/>
                  </a:lnTo>
                  <a:lnTo>
                    <a:pt x="664" y="32"/>
                  </a:lnTo>
                  <a:lnTo>
                    <a:pt x="656" y="48"/>
                  </a:lnTo>
                  <a:lnTo>
                    <a:pt x="656" y="56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16" y="80"/>
                  </a:lnTo>
                  <a:lnTo>
                    <a:pt x="608" y="72"/>
                  </a:lnTo>
                  <a:lnTo>
                    <a:pt x="600" y="72"/>
                  </a:lnTo>
                  <a:lnTo>
                    <a:pt x="584" y="96"/>
                  </a:lnTo>
                  <a:lnTo>
                    <a:pt x="584" y="104"/>
                  </a:lnTo>
                  <a:lnTo>
                    <a:pt x="568" y="104"/>
                  </a:lnTo>
                  <a:lnTo>
                    <a:pt x="552" y="120"/>
                  </a:lnTo>
                  <a:lnTo>
                    <a:pt x="544" y="128"/>
                  </a:lnTo>
                  <a:lnTo>
                    <a:pt x="520" y="128"/>
                  </a:lnTo>
                  <a:lnTo>
                    <a:pt x="512" y="144"/>
                  </a:lnTo>
                  <a:lnTo>
                    <a:pt x="504" y="168"/>
                  </a:lnTo>
                  <a:lnTo>
                    <a:pt x="488" y="168"/>
                  </a:lnTo>
                  <a:lnTo>
                    <a:pt x="488" y="200"/>
                  </a:lnTo>
                  <a:lnTo>
                    <a:pt x="384" y="208"/>
                  </a:lnTo>
                  <a:lnTo>
                    <a:pt x="176" y="224"/>
                  </a:lnTo>
                  <a:lnTo>
                    <a:pt x="8" y="240"/>
                  </a:lnTo>
                  <a:lnTo>
                    <a:pt x="0" y="240"/>
                  </a:lnTo>
                  <a:lnTo>
                    <a:pt x="8" y="232"/>
                  </a:lnTo>
                  <a:lnTo>
                    <a:pt x="16" y="232"/>
                  </a:lnTo>
                  <a:lnTo>
                    <a:pt x="16" y="224"/>
                  </a:lnTo>
                  <a:lnTo>
                    <a:pt x="16" y="216"/>
                  </a:lnTo>
                  <a:lnTo>
                    <a:pt x="16" y="208"/>
                  </a:lnTo>
                  <a:lnTo>
                    <a:pt x="16" y="200"/>
                  </a:lnTo>
                  <a:lnTo>
                    <a:pt x="24" y="184"/>
                  </a:lnTo>
                  <a:lnTo>
                    <a:pt x="32" y="176"/>
                  </a:lnTo>
                  <a:lnTo>
                    <a:pt x="32" y="168"/>
                  </a:lnTo>
                  <a:lnTo>
                    <a:pt x="24" y="168"/>
                  </a:lnTo>
                  <a:lnTo>
                    <a:pt x="32" y="168"/>
                  </a:lnTo>
                  <a:lnTo>
                    <a:pt x="32" y="160"/>
                  </a:lnTo>
                  <a:lnTo>
                    <a:pt x="48" y="152"/>
                  </a:lnTo>
                  <a:lnTo>
                    <a:pt x="48" y="144"/>
                  </a:lnTo>
                  <a:lnTo>
                    <a:pt x="40" y="136"/>
                  </a:lnTo>
                  <a:lnTo>
                    <a:pt x="48" y="120"/>
                  </a:lnTo>
                  <a:lnTo>
                    <a:pt x="56" y="120"/>
                  </a:lnTo>
                  <a:lnTo>
                    <a:pt x="48" y="120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48" y="112"/>
                  </a:lnTo>
                  <a:lnTo>
                    <a:pt x="48" y="104"/>
                  </a:lnTo>
                  <a:lnTo>
                    <a:pt x="56" y="80"/>
                  </a:lnTo>
                  <a:lnTo>
                    <a:pt x="176" y="72"/>
                  </a:lnTo>
                  <a:lnTo>
                    <a:pt x="168" y="56"/>
                  </a:lnTo>
                  <a:lnTo>
                    <a:pt x="176" y="56"/>
                  </a:lnTo>
                  <a:lnTo>
                    <a:pt x="192" y="56"/>
                  </a:lnTo>
                  <a:lnTo>
                    <a:pt x="200" y="56"/>
                  </a:lnTo>
                  <a:lnTo>
                    <a:pt x="504" y="32"/>
                  </a:lnTo>
                  <a:lnTo>
                    <a:pt x="656" y="8"/>
                  </a:lnTo>
                  <a:lnTo>
                    <a:pt x="664" y="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4" name="Freeform 150"/>
            <p:cNvSpPr>
              <a:spLocks/>
            </p:cNvSpPr>
            <p:nvPr/>
          </p:nvSpPr>
          <p:spPr bwMode="auto">
            <a:xfrm>
              <a:off x="4971905" y="3338530"/>
              <a:ext cx="495436" cy="799195"/>
            </a:xfrm>
            <a:custGeom>
              <a:avLst/>
              <a:gdLst>
                <a:gd name="T0" fmla="*/ 208 w 288"/>
                <a:gd name="T1" fmla="*/ 480 h 496"/>
                <a:gd name="T2" fmla="*/ 216 w 288"/>
                <a:gd name="T3" fmla="*/ 488 h 496"/>
                <a:gd name="T4" fmla="*/ 248 w 288"/>
                <a:gd name="T5" fmla="*/ 480 h 496"/>
                <a:gd name="T6" fmla="*/ 240 w 288"/>
                <a:gd name="T7" fmla="*/ 472 h 496"/>
                <a:gd name="T8" fmla="*/ 256 w 288"/>
                <a:gd name="T9" fmla="*/ 480 h 496"/>
                <a:gd name="T10" fmla="*/ 264 w 288"/>
                <a:gd name="T11" fmla="*/ 480 h 496"/>
                <a:gd name="T12" fmla="*/ 272 w 288"/>
                <a:gd name="T13" fmla="*/ 472 h 496"/>
                <a:gd name="T14" fmla="*/ 288 w 288"/>
                <a:gd name="T15" fmla="*/ 472 h 496"/>
                <a:gd name="T16" fmla="*/ 272 w 288"/>
                <a:gd name="T17" fmla="*/ 0 h 496"/>
                <a:gd name="T18" fmla="*/ 104 w 288"/>
                <a:gd name="T19" fmla="*/ 16 h 496"/>
                <a:gd name="T20" fmla="*/ 88 w 288"/>
                <a:gd name="T21" fmla="*/ 40 h 496"/>
                <a:gd name="T22" fmla="*/ 80 w 288"/>
                <a:gd name="T23" fmla="*/ 48 h 496"/>
                <a:gd name="T24" fmla="*/ 72 w 288"/>
                <a:gd name="T25" fmla="*/ 80 h 496"/>
                <a:gd name="T26" fmla="*/ 72 w 288"/>
                <a:gd name="T27" fmla="*/ 80 h 496"/>
                <a:gd name="T28" fmla="*/ 56 w 288"/>
                <a:gd name="T29" fmla="*/ 104 h 496"/>
                <a:gd name="T30" fmla="*/ 48 w 288"/>
                <a:gd name="T31" fmla="*/ 112 h 496"/>
                <a:gd name="T32" fmla="*/ 40 w 288"/>
                <a:gd name="T33" fmla="*/ 120 h 496"/>
                <a:gd name="T34" fmla="*/ 40 w 288"/>
                <a:gd name="T35" fmla="*/ 136 h 496"/>
                <a:gd name="T36" fmla="*/ 32 w 288"/>
                <a:gd name="T37" fmla="*/ 144 h 496"/>
                <a:gd name="T38" fmla="*/ 40 w 288"/>
                <a:gd name="T39" fmla="*/ 152 h 496"/>
                <a:gd name="T40" fmla="*/ 32 w 288"/>
                <a:gd name="T41" fmla="*/ 160 h 496"/>
                <a:gd name="T42" fmla="*/ 24 w 288"/>
                <a:gd name="T43" fmla="*/ 168 h 496"/>
                <a:gd name="T44" fmla="*/ 40 w 288"/>
                <a:gd name="T45" fmla="*/ 200 h 496"/>
                <a:gd name="T46" fmla="*/ 40 w 288"/>
                <a:gd name="T47" fmla="*/ 208 h 496"/>
                <a:gd name="T48" fmla="*/ 32 w 288"/>
                <a:gd name="T49" fmla="*/ 224 h 496"/>
                <a:gd name="T50" fmla="*/ 32 w 288"/>
                <a:gd name="T51" fmla="*/ 232 h 496"/>
                <a:gd name="T52" fmla="*/ 40 w 288"/>
                <a:gd name="T53" fmla="*/ 232 h 496"/>
                <a:gd name="T54" fmla="*/ 40 w 288"/>
                <a:gd name="T55" fmla="*/ 248 h 496"/>
                <a:gd name="T56" fmla="*/ 40 w 288"/>
                <a:gd name="T57" fmla="*/ 256 h 496"/>
                <a:gd name="T58" fmla="*/ 40 w 288"/>
                <a:gd name="T59" fmla="*/ 264 h 496"/>
                <a:gd name="T60" fmla="*/ 48 w 288"/>
                <a:gd name="T61" fmla="*/ 272 h 496"/>
                <a:gd name="T62" fmla="*/ 48 w 288"/>
                <a:gd name="T63" fmla="*/ 280 h 496"/>
                <a:gd name="T64" fmla="*/ 48 w 288"/>
                <a:gd name="T65" fmla="*/ 280 h 496"/>
                <a:gd name="T66" fmla="*/ 56 w 288"/>
                <a:gd name="T67" fmla="*/ 288 h 496"/>
                <a:gd name="T68" fmla="*/ 56 w 288"/>
                <a:gd name="T69" fmla="*/ 304 h 496"/>
                <a:gd name="T70" fmla="*/ 40 w 288"/>
                <a:gd name="T71" fmla="*/ 312 h 496"/>
                <a:gd name="T72" fmla="*/ 40 w 288"/>
                <a:gd name="T73" fmla="*/ 320 h 496"/>
                <a:gd name="T74" fmla="*/ 40 w 288"/>
                <a:gd name="T75" fmla="*/ 344 h 496"/>
                <a:gd name="T76" fmla="*/ 24 w 288"/>
                <a:gd name="T77" fmla="*/ 360 h 496"/>
                <a:gd name="T78" fmla="*/ 16 w 288"/>
                <a:gd name="T79" fmla="*/ 368 h 496"/>
                <a:gd name="T80" fmla="*/ 24 w 288"/>
                <a:gd name="T81" fmla="*/ 368 h 496"/>
                <a:gd name="T82" fmla="*/ 16 w 288"/>
                <a:gd name="T83" fmla="*/ 384 h 496"/>
                <a:gd name="T84" fmla="*/ 16 w 288"/>
                <a:gd name="T85" fmla="*/ 392 h 496"/>
                <a:gd name="T86" fmla="*/ 16 w 288"/>
                <a:gd name="T87" fmla="*/ 400 h 496"/>
                <a:gd name="T88" fmla="*/ 8 w 288"/>
                <a:gd name="T89" fmla="*/ 416 h 496"/>
                <a:gd name="T90" fmla="*/ 8 w 288"/>
                <a:gd name="T91" fmla="*/ 424 h 496"/>
                <a:gd name="T92" fmla="*/ 168 w 288"/>
                <a:gd name="T93" fmla="*/ 416 h 496"/>
                <a:gd name="T94" fmla="*/ 160 w 288"/>
                <a:gd name="T95" fmla="*/ 448 h 496"/>
                <a:gd name="T96" fmla="*/ 184 w 288"/>
                <a:gd name="T97" fmla="*/ 488 h 496"/>
                <a:gd name="T98" fmla="*/ 200 w 288"/>
                <a:gd name="T99" fmla="*/ 496 h 4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88"/>
                <a:gd name="T151" fmla="*/ 0 h 496"/>
                <a:gd name="T152" fmla="*/ 288 w 288"/>
                <a:gd name="T153" fmla="*/ 496 h 4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88" h="496">
                  <a:moveTo>
                    <a:pt x="208" y="488"/>
                  </a:moveTo>
                  <a:lnTo>
                    <a:pt x="208" y="488"/>
                  </a:lnTo>
                  <a:lnTo>
                    <a:pt x="208" y="480"/>
                  </a:lnTo>
                  <a:lnTo>
                    <a:pt x="216" y="488"/>
                  </a:lnTo>
                  <a:lnTo>
                    <a:pt x="240" y="480"/>
                  </a:lnTo>
                  <a:lnTo>
                    <a:pt x="248" y="480"/>
                  </a:lnTo>
                  <a:lnTo>
                    <a:pt x="248" y="472"/>
                  </a:lnTo>
                  <a:lnTo>
                    <a:pt x="240" y="472"/>
                  </a:lnTo>
                  <a:lnTo>
                    <a:pt x="248" y="472"/>
                  </a:lnTo>
                  <a:lnTo>
                    <a:pt x="256" y="472"/>
                  </a:lnTo>
                  <a:lnTo>
                    <a:pt x="256" y="480"/>
                  </a:lnTo>
                  <a:lnTo>
                    <a:pt x="264" y="480"/>
                  </a:lnTo>
                  <a:lnTo>
                    <a:pt x="272" y="472"/>
                  </a:lnTo>
                  <a:lnTo>
                    <a:pt x="280" y="480"/>
                  </a:lnTo>
                  <a:lnTo>
                    <a:pt x="288" y="480"/>
                  </a:lnTo>
                  <a:lnTo>
                    <a:pt x="288" y="472"/>
                  </a:lnTo>
                  <a:lnTo>
                    <a:pt x="272" y="320"/>
                  </a:lnTo>
                  <a:lnTo>
                    <a:pt x="272" y="0"/>
                  </a:lnTo>
                  <a:lnTo>
                    <a:pt x="104" y="16"/>
                  </a:lnTo>
                  <a:lnTo>
                    <a:pt x="104" y="24"/>
                  </a:lnTo>
                  <a:lnTo>
                    <a:pt x="96" y="32"/>
                  </a:lnTo>
                  <a:lnTo>
                    <a:pt x="88" y="40"/>
                  </a:lnTo>
                  <a:lnTo>
                    <a:pt x="80" y="48"/>
                  </a:lnTo>
                  <a:lnTo>
                    <a:pt x="80" y="72"/>
                  </a:lnTo>
                  <a:lnTo>
                    <a:pt x="72" y="80"/>
                  </a:lnTo>
                  <a:lnTo>
                    <a:pt x="56" y="96"/>
                  </a:lnTo>
                  <a:lnTo>
                    <a:pt x="56" y="104"/>
                  </a:lnTo>
                  <a:lnTo>
                    <a:pt x="48" y="112"/>
                  </a:lnTo>
                  <a:lnTo>
                    <a:pt x="48" y="120"/>
                  </a:lnTo>
                  <a:lnTo>
                    <a:pt x="40" y="120"/>
                  </a:lnTo>
                  <a:lnTo>
                    <a:pt x="40" y="128"/>
                  </a:lnTo>
                  <a:lnTo>
                    <a:pt x="40" y="136"/>
                  </a:lnTo>
                  <a:lnTo>
                    <a:pt x="40" y="144"/>
                  </a:lnTo>
                  <a:lnTo>
                    <a:pt x="32" y="144"/>
                  </a:lnTo>
                  <a:lnTo>
                    <a:pt x="40" y="152"/>
                  </a:lnTo>
                  <a:lnTo>
                    <a:pt x="32" y="152"/>
                  </a:lnTo>
                  <a:lnTo>
                    <a:pt x="32" y="160"/>
                  </a:lnTo>
                  <a:lnTo>
                    <a:pt x="24" y="168"/>
                  </a:lnTo>
                  <a:lnTo>
                    <a:pt x="32" y="176"/>
                  </a:lnTo>
                  <a:lnTo>
                    <a:pt x="32" y="184"/>
                  </a:lnTo>
                  <a:lnTo>
                    <a:pt x="40" y="200"/>
                  </a:lnTo>
                  <a:lnTo>
                    <a:pt x="40" y="208"/>
                  </a:lnTo>
                  <a:lnTo>
                    <a:pt x="32" y="224"/>
                  </a:lnTo>
                  <a:lnTo>
                    <a:pt x="32" y="232"/>
                  </a:lnTo>
                  <a:lnTo>
                    <a:pt x="40" y="232"/>
                  </a:lnTo>
                  <a:lnTo>
                    <a:pt x="40" y="240"/>
                  </a:lnTo>
                  <a:lnTo>
                    <a:pt x="40" y="248"/>
                  </a:lnTo>
                  <a:lnTo>
                    <a:pt x="48" y="248"/>
                  </a:lnTo>
                  <a:lnTo>
                    <a:pt x="40" y="256"/>
                  </a:lnTo>
                  <a:lnTo>
                    <a:pt x="40" y="264"/>
                  </a:lnTo>
                  <a:lnTo>
                    <a:pt x="48" y="264"/>
                  </a:lnTo>
                  <a:lnTo>
                    <a:pt x="48" y="272"/>
                  </a:lnTo>
                  <a:lnTo>
                    <a:pt x="48" y="280"/>
                  </a:lnTo>
                  <a:lnTo>
                    <a:pt x="48" y="288"/>
                  </a:lnTo>
                  <a:lnTo>
                    <a:pt x="56" y="288"/>
                  </a:lnTo>
                  <a:lnTo>
                    <a:pt x="56" y="296"/>
                  </a:lnTo>
                  <a:lnTo>
                    <a:pt x="56" y="304"/>
                  </a:lnTo>
                  <a:lnTo>
                    <a:pt x="48" y="304"/>
                  </a:lnTo>
                  <a:lnTo>
                    <a:pt x="40" y="304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0" y="320"/>
                  </a:lnTo>
                  <a:lnTo>
                    <a:pt x="40" y="328"/>
                  </a:lnTo>
                  <a:lnTo>
                    <a:pt x="40" y="344"/>
                  </a:lnTo>
                  <a:lnTo>
                    <a:pt x="32" y="336"/>
                  </a:lnTo>
                  <a:lnTo>
                    <a:pt x="24" y="360"/>
                  </a:lnTo>
                  <a:lnTo>
                    <a:pt x="16" y="368"/>
                  </a:lnTo>
                  <a:lnTo>
                    <a:pt x="24" y="368"/>
                  </a:lnTo>
                  <a:lnTo>
                    <a:pt x="16" y="376"/>
                  </a:lnTo>
                  <a:lnTo>
                    <a:pt x="16" y="384"/>
                  </a:lnTo>
                  <a:lnTo>
                    <a:pt x="8" y="392"/>
                  </a:lnTo>
                  <a:lnTo>
                    <a:pt x="16" y="392"/>
                  </a:lnTo>
                  <a:lnTo>
                    <a:pt x="16" y="400"/>
                  </a:lnTo>
                  <a:lnTo>
                    <a:pt x="0" y="408"/>
                  </a:lnTo>
                  <a:lnTo>
                    <a:pt x="0" y="416"/>
                  </a:lnTo>
                  <a:lnTo>
                    <a:pt x="8" y="416"/>
                  </a:lnTo>
                  <a:lnTo>
                    <a:pt x="8" y="424"/>
                  </a:lnTo>
                  <a:lnTo>
                    <a:pt x="8" y="432"/>
                  </a:lnTo>
                  <a:lnTo>
                    <a:pt x="168" y="416"/>
                  </a:lnTo>
                  <a:lnTo>
                    <a:pt x="168" y="440"/>
                  </a:lnTo>
                  <a:lnTo>
                    <a:pt x="160" y="448"/>
                  </a:lnTo>
                  <a:lnTo>
                    <a:pt x="160" y="464"/>
                  </a:lnTo>
                  <a:lnTo>
                    <a:pt x="168" y="464"/>
                  </a:lnTo>
                  <a:lnTo>
                    <a:pt x="184" y="488"/>
                  </a:lnTo>
                  <a:lnTo>
                    <a:pt x="184" y="496"/>
                  </a:lnTo>
                  <a:lnTo>
                    <a:pt x="200" y="496"/>
                  </a:lnTo>
                  <a:lnTo>
                    <a:pt x="208" y="4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5" name="Freeform 151"/>
            <p:cNvSpPr>
              <a:spLocks/>
            </p:cNvSpPr>
            <p:nvPr/>
          </p:nvSpPr>
          <p:spPr bwMode="auto">
            <a:xfrm>
              <a:off x="5439818" y="3312750"/>
              <a:ext cx="522961" cy="811406"/>
            </a:xfrm>
            <a:custGeom>
              <a:avLst/>
              <a:gdLst>
                <a:gd name="T0" fmla="*/ 40 w 304"/>
                <a:gd name="T1" fmla="*/ 496 h 504"/>
                <a:gd name="T2" fmla="*/ 40 w 304"/>
                <a:gd name="T3" fmla="*/ 496 h 504"/>
                <a:gd name="T4" fmla="*/ 48 w 304"/>
                <a:gd name="T5" fmla="*/ 488 h 504"/>
                <a:gd name="T6" fmla="*/ 48 w 304"/>
                <a:gd name="T7" fmla="*/ 488 h 504"/>
                <a:gd name="T8" fmla="*/ 40 w 304"/>
                <a:gd name="T9" fmla="*/ 480 h 504"/>
                <a:gd name="T10" fmla="*/ 40 w 304"/>
                <a:gd name="T11" fmla="*/ 480 h 504"/>
                <a:gd name="T12" fmla="*/ 48 w 304"/>
                <a:gd name="T13" fmla="*/ 448 h 504"/>
                <a:gd name="T14" fmla="*/ 48 w 304"/>
                <a:gd name="T15" fmla="*/ 448 h 504"/>
                <a:gd name="T16" fmla="*/ 56 w 304"/>
                <a:gd name="T17" fmla="*/ 448 h 504"/>
                <a:gd name="T18" fmla="*/ 56 w 304"/>
                <a:gd name="T19" fmla="*/ 448 h 504"/>
                <a:gd name="T20" fmla="*/ 56 w 304"/>
                <a:gd name="T21" fmla="*/ 480 h 504"/>
                <a:gd name="T22" fmla="*/ 56 w 304"/>
                <a:gd name="T23" fmla="*/ 480 h 504"/>
                <a:gd name="T24" fmla="*/ 72 w 304"/>
                <a:gd name="T25" fmla="*/ 496 h 504"/>
                <a:gd name="T26" fmla="*/ 72 w 304"/>
                <a:gd name="T27" fmla="*/ 496 h 504"/>
                <a:gd name="T28" fmla="*/ 56 w 304"/>
                <a:gd name="T29" fmla="*/ 504 h 504"/>
                <a:gd name="T30" fmla="*/ 56 w 304"/>
                <a:gd name="T31" fmla="*/ 504 h 504"/>
                <a:gd name="T32" fmla="*/ 64 w 304"/>
                <a:gd name="T33" fmla="*/ 504 h 504"/>
                <a:gd name="T34" fmla="*/ 80 w 304"/>
                <a:gd name="T35" fmla="*/ 496 h 504"/>
                <a:gd name="T36" fmla="*/ 88 w 304"/>
                <a:gd name="T37" fmla="*/ 496 h 504"/>
                <a:gd name="T38" fmla="*/ 88 w 304"/>
                <a:gd name="T39" fmla="*/ 496 h 504"/>
                <a:gd name="T40" fmla="*/ 88 w 304"/>
                <a:gd name="T41" fmla="*/ 488 h 504"/>
                <a:gd name="T42" fmla="*/ 88 w 304"/>
                <a:gd name="T43" fmla="*/ 488 h 504"/>
                <a:gd name="T44" fmla="*/ 96 w 304"/>
                <a:gd name="T45" fmla="*/ 480 h 504"/>
                <a:gd name="T46" fmla="*/ 96 w 304"/>
                <a:gd name="T47" fmla="*/ 480 h 504"/>
                <a:gd name="T48" fmla="*/ 104 w 304"/>
                <a:gd name="T49" fmla="*/ 472 h 504"/>
                <a:gd name="T50" fmla="*/ 96 w 304"/>
                <a:gd name="T51" fmla="*/ 464 h 504"/>
                <a:gd name="T52" fmla="*/ 96 w 304"/>
                <a:gd name="T53" fmla="*/ 464 h 504"/>
                <a:gd name="T54" fmla="*/ 104 w 304"/>
                <a:gd name="T55" fmla="*/ 464 h 504"/>
                <a:gd name="T56" fmla="*/ 104 w 304"/>
                <a:gd name="T57" fmla="*/ 448 h 504"/>
                <a:gd name="T58" fmla="*/ 88 w 304"/>
                <a:gd name="T59" fmla="*/ 440 h 504"/>
                <a:gd name="T60" fmla="*/ 80 w 304"/>
                <a:gd name="T61" fmla="*/ 440 h 504"/>
                <a:gd name="T62" fmla="*/ 80 w 304"/>
                <a:gd name="T63" fmla="*/ 440 h 504"/>
                <a:gd name="T64" fmla="*/ 80 w 304"/>
                <a:gd name="T65" fmla="*/ 424 h 504"/>
                <a:gd name="T66" fmla="*/ 80 w 304"/>
                <a:gd name="T67" fmla="*/ 424 h 504"/>
                <a:gd name="T68" fmla="*/ 304 w 304"/>
                <a:gd name="T69" fmla="*/ 400 h 504"/>
                <a:gd name="T70" fmla="*/ 304 w 304"/>
                <a:gd name="T71" fmla="*/ 400 h 504"/>
                <a:gd name="T72" fmla="*/ 288 w 304"/>
                <a:gd name="T73" fmla="*/ 368 h 504"/>
                <a:gd name="T74" fmla="*/ 288 w 304"/>
                <a:gd name="T75" fmla="*/ 368 h 504"/>
                <a:gd name="T76" fmla="*/ 288 w 304"/>
                <a:gd name="T77" fmla="*/ 360 h 504"/>
                <a:gd name="T78" fmla="*/ 288 w 304"/>
                <a:gd name="T79" fmla="*/ 344 h 504"/>
                <a:gd name="T80" fmla="*/ 280 w 304"/>
                <a:gd name="T81" fmla="*/ 336 h 504"/>
                <a:gd name="T82" fmla="*/ 280 w 304"/>
                <a:gd name="T83" fmla="*/ 312 h 504"/>
                <a:gd name="T84" fmla="*/ 280 w 304"/>
                <a:gd name="T85" fmla="*/ 304 h 504"/>
                <a:gd name="T86" fmla="*/ 280 w 304"/>
                <a:gd name="T87" fmla="*/ 280 h 504"/>
                <a:gd name="T88" fmla="*/ 296 w 304"/>
                <a:gd name="T89" fmla="*/ 272 h 504"/>
                <a:gd name="T90" fmla="*/ 288 w 304"/>
                <a:gd name="T91" fmla="*/ 264 h 504"/>
                <a:gd name="T92" fmla="*/ 288 w 304"/>
                <a:gd name="T93" fmla="*/ 248 h 504"/>
                <a:gd name="T94" fmla="*/ 280 w 304"/>
                <a:gd name="T95" fmla="*/ 240 h 504"/>
                <a:gd name="T96" fmla="*/ 280 w 304"/>
                <a:gd name="T97" fmla="*/ 240 h 504"/>
                <a:gd name="T98" fmla="*/ 264 w 304"/>
                <a:gd name="T99" fmla="*/ 208 h 504"/>
                <a:gd name="T100" fmla="*/ 208 w 304"/>
                <a:gd name="T101" fmla="*/ 0 h 504"/>
                <a:gd name="T102" fmla="*/ 208 w 304"/>
                <a:gd name="T103" fmla="*/ 0 h 504"/>
                <a:gd name="T104" fmla="*/ 0 w 304"/>
                <a:gd name="T105" fmla="*/ 16 h 504"/>
                <a:gd name="T106" fmla="*/ 0 w 304"/>
                <a:gd name="T107" fmla="*/ 16 h 504"/>
                <a:gd name="T108" fmla="*/ 0 w 304"/>
                <a:gd name="T109" fmla="*/ 336 h 504"/>
                <a:gd name="T110" fmla="*/ 0 w 304"/>
                <a:gd name="T111" fmla="*/ 336 h 504"/>
                <a:gd name="T112" fmla="*/ 16 w 304"/>
                <a:gd name="T113" fmla="*/ 488 h 504"/>
                <a:gd name="T114" fmla="*/ 16 w 304"/>
                <a:gd name="T115" fmla="*/ 488 h 504"/>
                <a:gd name="T116" fmla="*/ 32 w 304"/>
                <a:gd name="T117" fmla="*/ 488 h 504"/>
                <a:gd name="T118" fmla="*/ 32 w 304"/>
                <a:gd name="T119" fmla="*/ 488 h 504"/>
                <a:gd name="T120" fmla="*/ 40 w 304"/>
                <a:gd name="T121" fmla="*/ 496 h 50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04"/>
                <a:gd name="T184" fmla="*/ 0 h 504"/>
                <a:gd name="T185" fmla="*/ 304 w 304"/>
                <a:gd name="T186" fmla="*/ 504 h 50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04" h="504">
                  <a:moveTo>
                    <a:pt x="40" y="496"/>
                  </a:moveTo>
                  <a:lnTo>
                    <a:pt x="40" y="496"/>
                  </a:lnTo>
                  <a:lnTo>
                    <a:pt x="48" y="488"/>
                  </a:lnTo>
                  <a:lnTo>
                    <a:pt x="40" y="480"/>
                  </a:lnTo>
                  <a:lnTo>
                    <a:pt x="48" y="448"/>
                  </a:lnTo>
                  <a:lnTo>
                    <a:pt x="56" y="448"/>
                  </a:lnTo>
                  <a:lnTo>
                    <a:pt x="56" y="480"/>
                  </a:lnTo>
                  <a:lnTo>
                    <a:pt x="72" y="496"/>
                  </a:lnTo>
                  <a:lnTo>
                    <a:pt x="56" y="504"/>
                  </a:lnTo>
                  <a:lnTo>
                    <a:pt x="64" y="504"/>
                  </a:lnTo>
                  <a:lnTo>
                    <a:pt x="80" y="496"/>
                  </a:lnTo>
                  <a:lnTo>
                    <a:pt x="88" y="496"/>
                  </a:lnTo>
                  <a:lnTo>
                    <a:pt x="88" y="488"/>
                  </a:lnTo>
                  <a:lnTo>
                    <a:pt x="96" y="480"/>
                  </a:lnTo>
                  <a:lnTo>
                    <a:pt x="104" y="472"/>
                  </a:lnTo>
                  <a:lnTo>
                    <a:pt x="96" y="464"/>
                  </a:lnTo>
                  <a:lnTo>
                    <a:pt x="104" y="464"/>
                  </a:lnTo>
                  <a:lnTo>
                    <a:pt x="104" y="448"/>
                  </a:lnTo>
                  <a:lnTo>
                    <a:pt x="88" y="440"/>
                  </a:lnTo>
                  <a:lnTo>
                    <a:pt x="80" y="440"/>
                  </a:lnTo>
                  <a:lnTo>
                    <a:pt x="80" y="424"/>
                  </a:lnTo>
                  <a:lnTo>
                    <a:pt x="304" y="400"/>
                  </a:lnTo>
                  <a:lnTo>
                    <a:pt x="288" y="368"/>
                  </a:lnTo>
                  <a:lnTo>
                    <a:pt x="288" y="360"/>
                  </a:lnTo>
                  <a:lnTo>
                    <a:pt x="288" y="344"/>
                  </a:lnTo>
                  <a:lnTo>
                    <a:pt x="280" y="336"/>
                  </a:lnTo>
                  <a:lnTo>
                    <a:pt x="280" y="312"/>
                  </a:lnTo>
                  <a:lnTo>
                    <a:pt x="280" y="304"/>
                  </a:lnTo>
                  <a:lnTo>
                    <a:pt x="280" y="280"/>
                  </a:lnTo>
                  <a:lnTo>
                    <a:pt x="296" y="272"/>
                  </a:lnTo>
                  <a:lnTo>
                    <a:pt x="288" y="264"/>
                  </a:lnTo>
                  <a:lnTo>
                    <a:pt x="288" y="248"/>
                  </a:lnTo>
                  <a:lnTo>
                    <a:pt x="280" y="240"/>
                  </a:lnTo>
                  <a:lnTo>
                    <a:pt x="264" y="208"/>
                  </a:lnTo>
                  <a:lnTo>
                    <a:pt x="208" y="0"/>
                  </a:lnTo>
                  <a:lnTo>
                    <a:pt x="0" y="16"/>
                  </a:lnTo>
                  <a:lnTo>
                    <a:pt x="0" y="336"/>
                  </a:lnTo>
                  <a:lnTo>
                    <a:pt x="16" y="488"/>
                  </a:lnTo>
                  <a:lnTo>
                    <a:pt x="32" y="488"/>
                  </a:lnTo>
                  <a:lnTo>
                    <a:pt x="40" y="4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Freeform 157"/>
            <p:cNvSpPr>
              <a:spLocks/>
            </p:cNvSpPr>
            <p:nvPr/>
          </p:nvSpPr>
          <p:spPr bwMode="auto">
            <a:xfrm>
              <a:off x="6114885" y="3209628"/>
              <a:ext cx="701143" cy="489828"/>
            </a:xfrm>
            <a:custGeom>
              <a:avLst/>
              <a:gdLst>
                <a:gd name="T0" fmla="*/ 224 w 408"/>
                <a:gd name="T1" fmla="*/ 280 h 304"/>
                <a:gd name="T2" fmla="*/ 192 w 408"/>
                <a:gd name="T3" fmla="*/ 248 h 304"/>
                <a:gd name="T4" fmla="*/ 192 w 408"/>
                <a:gd name="T5" fmla="*/ 224 h 304"/>
                <a:gd name="T6" fmla="*/ 160 w 408"/>
                <a:gd name="T7" fmla="*/ 208 h 304"/>
                <a:gd name="T8" fmla="*/ 152 w 408"/>
                <a:gd name="T9" fmla="*/ 200 h 304"/>
                <a:gd name="T10" fmla="*/ 136 w 408"/>
                <a:gd name="T11" fmla="*/ 176 h 304"/>
                <a:gd name="T12" fmla="*/ 120 w 408"/>
                <a:gd name="T13" fmla="*/ 168 h 304"/>
                <a:gd name="T14" fmla="*/ 112 w 408"/>
                <a:gd name="T15" fmla="*/ 160 h 304"/>
                <a:gd name="T16" fmla="*/ 96 w 408"/>
                <a:gd name="T17" fmla="*/ 144 h 304"/>
                <a:gd name="T18" fmla="*/ 80 w 408"/>
                <a:gd name="T19" fmla="*/ 144 h 304"/>
                <a:gd name="T20" fmla="*/ 64 w 408"/>
                <a:gd name="T21" fmla="*/ 120 h 304"/>
                <a:gd name="T22" fmla="*/ 48 w 408"/>
                <a:gd name="T23" fmla="*/ 88 h 304"/>
                <a:gd name="T24" fmla="*/ 40 w 408"/>
                <a:gd name="T25" fmla="*/ 88 h 304"/>
                <a:gd name="T26" fmla="*/ 24 w 408"/>
                <a:gd name="T27" fmla="*/ 80 h 304"/>
                <a:gd name="T28" fmla="*/ 16 w 408"/>
                <a:gd name="T29" fmla="*/ 80 h 304"/>
                <a:gd name="T30" fmla="*/ 0 w 408"/>
                <a:gd name="T31" fmla="*/ 56 h 304"/>
                <a:gd name="T32" fmla="*/ 16 w 408"/>
                <a:gd name="T33" fmla="*/ 40 h 304"/>
                <a:gd name="T34" fmla="*/ 32 w 408"/>
                <a:gd name="T35" fmla="*/ 32 h 304"/>
                <a:gd name="T36" fmla="*/ 96 w 408"/>
                <a:gd name="T37" fmla="*/ 8 h 304"/>
                <a:gd name="T38" fmla="*/ 176 w 408"/>
                <a:gd name="T39" fmla="*/ 0 h 304"/>
                <a:gd name="T40" fmla="*/ 200 w 408"/>
                <a:gd name="T41" fmla="*/ 8 h 304"/>
                <a:gd name="T42" fmla="*/ 208 w 408"/>
                <a:gd name="T43" fmla="*/ 24 h 304"/>
                <a:gd name="T44" fmla="*/ 296 w 408"/>
                <a:gd name="T45" fmla="*/ 16 h 304"/>
                <a:gd name="T46" fmla="*/ 408 w 408"/>
                <a:gd name="T47" fmla="*/ 88 h 304"/>
                <a:gd name="T48" fmla="*/ 400 w 408"/>
                <a:gd name="T49" fmla="*/ 96 h 304"/>
                <a:gd name="T50" fmla="*/ 360 w 408"/>
                <a:gd name="T51" fmla="*/ 152 h 304"/>
                <a:gd name="T52" fmla="*/ 360 w 408"/>
                <a:gd name="T53" fmla="*/ 152 h 304"/>
                <a:gd name="T54" fmla="*/ 352 w 408"/>
                <a:gd name="T55" fmla="*/ 152 h 304"/>
                <a:gd name="T56" fmla="*/ 368 w 408"/>
                <a:gd name="T57" fmla="*/ 168 h 304"/>
                <a:gd name="T58" fmla="*/ 352 w 408"/>
                <a:gd name="T59" fmla="*/ 184 h 304"/>
                <a:gd name="T60" fmla="*/ 328 w 408"/>
                <a:gd name="T61" fmla="*/ 208 h 304"/>
                <a:gd name="T62" fmla="*/ 320 w 408"/>
                <a:gd name="T63" fmla="*/ 216 h 304"/>
                <a:gd name="T64" fmla="*/ 312 w 408"/>
                <a:gd name="T65" fmla="*/ 216 h 304"/>
                <a:gd name="T66" fmla="*/ 312 w 408"/>
                <a:gd name="T67" fmla="*/ 224 h 304"/>
                <a:gd name="T68" fmla="*/ 320 w 408"/>
                <a:gd name="T69" fmla="*/ 224 h 304"/>
                <a:gd name="T70" fmla="*/ 296 w 408"/>
                <a:gd name="T71" fmla="*/ 240 h 304"/>
                <a:gd name="T72" fmla="*/ 296 w 408"/>
                <a:gd name="T73" fmla="*/ 232 h 304"/>
                <a:gd name="T74" fmla="*/ 288 w 408"/>
                <a:gd name="T75" fmla="*/ 240 h 304"/>
                <a:gd name="T76" fmla="*/ 296 w 408"/>
                <a:gd name="T77" fmla="*/ 248 h 304"/>
                <a:gd name="T78" fmla="*/ 288 w 408"/>
                <a:gd name="T79" fmla="*/ 256 h 304"/>
                <a:gd name="T80" fmla="*/ 280 w 408"/>
                <a:gd name="T81" fmla="*/ 256 h 304"/>
                <a:gd name="T82" fmla="*/ 256 w 408"/>
                <a:gd name="T83" fmla="*/ 256 h 304"/>
                <a:gd name="T84" fmla="*/ 248 w 408"/>
                <a:gd name="T85" fmla="*/ 256 h 304"/>
                <a:gd name="T86" fmla="*/ 240 w 408"/>
                <a:gd name="T87" fmla="*/ 272 h 304"/>
                <a:gd name="T88" fmla="*/ 248 w 408"/>
                <a:gd name="T89" fmla="*/ 280 h 304"/>
                <a:gd name="T90" fmla="*/ 240 w 408"/>
                <a:gd name="T91" fmla="*/ 304 h 304"/>
                <a:gd name="T92" fmla="*/ 224 w 408"/>
                <a:gd name="T93" fmla="*/ 304 h 3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8"/>
                <a:gd name="T142" fmla="*/ 0 h 304"/>
                <a:gd name="T143" fmla="*/ 408 w 408"/>
                <a:gd name="T144" fmla="*/ 304 h 3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8" h="304">
                  <a:moveTo>
                    <a:pt x="224" y="296"/>
                  </a:moveTo>
                  <a:lnTo>
                    <a:pt x="224" y="280"/>
                  </a:lnTo>
                  <a:lnTo>
                    <a:pt x="200" y="256"/>
                  </a:lnTo>
                  <a:lnTo>
                    <a:pt x="192" y="248"/>
                  </a:lnTo>
                  <a:lnTo>
                    <a:pt x="192" y="224"/>
                  </a:lnTo>
                  <a:lnTo>
                    <a:pt x="168" y="216"/>
                  </a:lnTo>
                  <a:lnTo>
                    <a:pt x="160" y="208"/>
                  </a:lnTo>
                  <a:lnTo>
                    <a:pt x="152" y="200"/>
                  </a:lnTo>
                  <a:lnTo>
                    <a:pt x="136" y="192"/>
                  </a:lnTo>
                  <a:lnTo>
                    <a:pt x="136" y="176"/>
                  </a:lnTo>
                  <a:lnTo>
                    <a:pt x="128" y="168"/>
                  </a:lnTo>
                  <a:lnTo>
                    <a:pt x="120" y="168"/>
                  </a:lnTo>
                  <a:lnTo>
                    <a:pt x="112" y="160"/>
                  </a:lnTo>
                  <a:lnTo>
                    <a:pt x="104" y="144"/>
                  </a:lnTo>
                  <a:lnTo>
                    <a:pt x="96" y="144"/>
                  </a:lnTo>
                  <a:lnTo>
                    <a:pt x="80" y="144"/>
                  </a:lnTo>
                  <a:lnTo>
                    <a:pt x="72" y="128"/>
                  </a:lnTo>
                  <a:lnTo>
                    <a:pt x="64" y="120"/>
                  </a:lnTo>
                  <a:lnTo>
                    <a:pt x="56" y="96"/>
                  </a:lnTo>
                  <a:lnTo>
                    <a:pt x="48" y="88"/>
                  </a:lnTo>
                  <a:lnTo>
                    <a:pt x="40" y="88"/>
                  </a:lnTo>
                  <a:lnTo>
                    <a:pt x="32" y="88"/>
                  </a:lnTo>
                  <a:lnTo>
                    <a:pt x="24" y="80"/>
                  </a:lnTo>
                  <a:lnTo>
                    <a:pt x="16" y="80"/>
                  </a:lnTo>
                  <a:lnTo>
                    <a:pt x="0" y="80"/>
                  </a:lnTo>
                  <a:lnTo>
                    <a:pt x="0" y="56"/>
                  </a:lnTo>
                  <a:lnTo>
                    <a:pt x="16" y="40"/>
                  </a:lnTo>
                  <a:lnTo>
                    <a:pt x="24" y="40"/>
                  </a:lnTo>
                  <a:lnTo>
                    <a:pt x="32" y="32"/>
                  </a:lnTo>
                  <a:lnTo>
                    <a:pt x="72" y="8"/>
                  </a:lnTo>
                  <a:lnTo>
                    <a:pt x="96" y="8"/>
                  </a:lnTo>
                  <a:lnTo>
                    <a:pt x="176" y="0"/>
                  </a:lnTo>
                  <a:lnTo>
                    <a:pt x="192" y="0"/>
                  </a:lnTo>
                  <a:lnTo>
                    <a:pt x="200" y="8"/>
                  </a:lnTo>
                  <a:lnTo>
                    <a:pt x="208" y="16"/>
                  </a:lnTo>
                  <a:lnTo>
                    <a:pt x="208" y="24"/>
                  </a:lnTo>
                  <a:lnTo>
                    <a:pt x="296" y="16"/>
                  </a:lnTo>
                  <a:lnTo>
                    <a:pt x="408" y="88"/>
                  </a:lnTo>
                  <a:lnTo>
                    <a:pt x="400" y="96"/>
                  </a:lnTo>
                  <a:lnTo>
                    <a:pt x="368" y="120"/>
                  </a:lnTo>
                  <a:lnTo>
                    <a:pt x="360" y="152"/>
                  </a:lnTo>
                  <a:lnTo>
                    <a:pt x="352" y="152"/>
                  </a:lnTo>
                  <a:lnTo>
                    <a:pt x="352" y="160"/>
                  </a:lnTo>
                  <a:lnTo>
                    <a:pt x="368" y="168"/>
                  </a:lnTo>
                  <a:lnTo>
                    <a:pt x="368" y="176"/>
                  </a:lnTo>
                  <a:lnTo>
                    <a:pt x="352" y="184"/>
                  </a:lnTo>
                  <a:lnTo>
                    <a:pt x="336" y="184"/>
                  </a:lnTo>
                  <a:lnTo>
                    <a:pt x="328" y="208"/>
                  </a:lnTo>
                  <a:lnTo>
                    <a:pt x="320" y="216"/>
                  </a:lnTo>
                  <a:lnTo>
                    <a:pt x="312" y="216"/>
                  </a:lnTo>
                  <a:lnTo>
                    <a:pt x="312" y="224"/>
                  </a:lnTo>
                  <a:lnTo>
                    <a:pt x="320" y="224"/>
                  </a:lnTo>
                  <a:lnTo>
                    <a:pt x="296" y="240"/>
                  </a:lnTo>
                  <a:lnTo>
                    <a:pt x="296" y="232"/>
                  </a:lnTo>
                  <a:lnTo>
                    <a:pt x="288" y="240"/>
                  </a:lnTo>
                  <a:lnTo>
                    <a:pt x="296" y="248"/>
                  </a:lnTo>
                  <a:lnTo>
                    <a:pt x="288" y="256"/>
                  </a:lnTo>
                  <a:lnTo>
                    <a:pt x="280" y="256"/>
                  </a:lnTo>
                  <a:lnTo>
                    <a:pt x="264" y="256"/>
                  </a:lnTo>
                  <a:lnTo>
                    <a:pt x="256" y="256"/>
                  </a:lnTo>
                  <a:lnTo>
                    <a:pt x="248" y="256"/>
                  </a:lnTo>
                  <a:lnTo>
                    <a:pt x="240" y="272"/>
                  </a:lnTo>
                  <a:lnTo>
                    <a:pt x="248" y="280"/>
                  </a:lnTo>
                  <a:lnTo>
                    <a:pt x="240" y="304"/>
                  </a:lnTo>
                  <a:lnTo>
                    <a:pt x="232" y="304"/>
                  </a:lnTo>
                  <a:lnTo>
                    <a:pt x="224" y="304"/>
                  </a:lnTo>
                  <a:lnTo>
                    <a:pt x="224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7" name="Freeform 158"/>
            <p:cNvSpPr>
              <a:spLocks/>
            </p:cNvSpPr>
            <p:nvPr/>
          </p:nvSpPr>
          <p:spPr bwMode="auto">
            <a:xfrm>
              <a:off x="5977264" y="2860914"/>
              <a:ext cx="1169056" cy="489828"/>
            </a:xfrm>
            <a:custGeom>
              <a:avLst/>
              <a:gdLst>
                <a:gd name="T0" fmla="*/ 528 w 680"/>
                <a:gd name="T1" fmla="*/ 296 h 304"/>
                <a:gd name="T2" fmla="*/ 536 w 680"/>
                <a:gd name="T3" fmla="*/ 272 h 304"/>
                <a:gd name="T4" fmla="*/ 536 w 680"/>
                <a:gd name="T5" fmla="*/ 264 h 304"/>
                <a:gd name="T6" fmla="*/ 568 w 680"/>
                <a:gd name="T7" fmla="*/ 216 h 304"/>
                <a:gd name="T8" fmla="*/ 576 w 680"/>
                <a:gd name="T9" fmla="*/ 216 h 304"/>
                <a:gd name="T10" fmla="*/ 616 w 680"/>
                <a:gd name="T11" fmla="*/ 192 h 304"/>
                <a:gd name="T12" fmla="*/ 624 w 680"/>
                <a:gd name="T13" fmla="*/ 184 h 304"/>
                <a:gd name="T14" fmla="*/ 632 w 680"/>
                <a:gd name="T15" fmla="*/ 184 h 304"/>
                <a:gd name="T16" fmla="*/ 648 w 680"/>
                <a:gd name="T17" fmla="*/ 152 h 304"/>
                <a:gd name="T18" fmla="*/ 640 w 680"/>
                <a:gd name="T19" fmla="*/ 160 h 304"/>
                <a:gd name="T20" fmla="*/ 632 w 680"/>
                <a:gd name="T21" fmla="*/ 152 h 304"/>
                <a:gd name="T22" fmla="*/ 608 w 680"/>
                <a:gd name="T23" fmla="*/ 176 h 304"/>
                <a:gd name="T24" fmla="*/ 592 w 680"/>
                <a:gd name="T25" fmla="*/ 160 h 304"/>
                <a:gd name="T26" fmla="*/ 616 w 680"/>
                <a:gd name="T27" fmla="*/ 168 h 304"/>
                <a:gd name="T28" fmla="*/ 616 w 680"/>
                <a:gd name="T29" fmla="*/ 144 h 304"/>
                <a:gd name="T30" fmla="*/ 624 w 680"/>
                <a:gd name="T31" fmla="*/ 144 h 304"/>
                <a:gd name="T32" fmla="*/ 584 w 680"/>
                <a:gd name="T33" fmla="*/ 120 h 304"/>
                <a:gd name="T34" fmla="*/ 608 w 680"/>
                <a:gd name="T35" fmla="*/ 120 h 304"/>
                <a:gd name="T36" fmla="*/ 616 w 680"/>
                <a:gd name="T37" fmla="*/ 112 h 304"/>
                <a:gd name="T38" fmla="*/ 624 w 680"/>
                <a:gd name="T39" fmla="*/ 120 h 304"/>
                <a:gd name="T40" fmla="*/ 632 w 680"/>
                <a:gd name="T41" fmla="*/ 112 h 304"/>
                <a:gd name="T42" fmla="*/ 672 w 680"/>
                <a:gd name="T43" fmla="*/ 88 h 304"/>
                <a:gd name="T44" fmla="*/ 680 w 680"/>
                <a:gd name="T45" fmla="*/ 80 h 304"/>
                <a:gd name="T46" fmla="*/ 672 w 680"/>
                <a:gd name="T47" fmla="*/ 56 h 304"/>
                <a:gd name="T48" fmla="*/ 656 w 680"/>
                <a:gd name="T49" fmla="*/ 72 h 304"/>
                <a:gd name="T50" fmla="*/ 656 w 680"/>
                <a:gd name="T51" fmla="*/ 72 h 304"/>
                <a:gd name="T52" fmla="*/ 632 w 680"/>
                <a:gd name="T53" fmla="*/ 56 h 304"/>
                <a:gd name="T54" fmla="*/ 600 w 680"/>
                <a:gd name="T55" fmla="*/ 72 h 304"/>
                <a:gd name="T56" fmla="*/ 584 w 680"/>
                <a:gd name="T57" fmla="*/ 72 h 304"/>
                <a:gd name="T58" fmla="*/ 592 w 680"/>
                <a:gd name="T59" fmla="*/ 48 h 304"/>
                <a:gd name="T60" fmla="*/ 600 w 680"/>
                <a:gd name="T61" fmla="*/ 56 h 304"/>
                <a:gd name="T62" fmla="*/ 624 w 680"/>
                <a:gd name="T63" fmla="*/ 48 h 304"/>
                <a:gd name="T64" fmla="*/ 608 w 680"/>
                <a:gd name="T65" fmla="*/ 40 h 304"/>
                <a:gd name="T66" fmla="*/ 632 w 680"/>
                <a:gd name="T67" fmla="*/ 48 h 304"/>
                <a:gd name="T68" fmla="*/ 640 w 680"/>
                <a:gd name="T69" fmla="*/ 32 h 304"/>
                <a:gd name="T70" fmla="*/ 640 w 680"/>
                <a:gd name="T71" fmla="*/ 32 h 304"/>
                <a:gd name="T72" fmla="*/ 656 w 680"/>
                <a:gd name="T73" fmla="*/ 32 h 304"/>
                <a:gd name="T74" fmla="*/ 656 w 680"/>
                <a:gd name="T75" fmla="*/ 32 h 304"/>
                <a:gd name="T76" fmla="*/ 640 w 680"/>
                <a:gd name="T77" fmla="*/ 8 h 304"/>
                <a:gd name="T78" fmla="*/ 520 w 680"/>
                <a:gd name="T79" fmla="*/ 24 h 304"/>
                <a:gd name="T80" fmla="*/ 184 w 680"/>
                <a:gd name="T81" fmla="*/ 72 h 304"/>
                <a:gd name="T82" fmla="*/ 184 w 680"/>
                <a:gd name="T83" fmla="*/ 104 h 304"/>
                <a:gd name="T84" fmla="*/ 168 w 680"/>
                <a:gd name="T85" fmla="*/ 128 h 304"/>
                <a:gd name="T86" fmla="*/ 128 w 680"/>
                <a:gd name="T87" fmla="*/ 152 h 304"/>
                <a:gd name="T88" fmla="*/ 96 w 680"/>
                <a:gd name="T89" fmla="*/ 168 h 304"/>
                <a:gd name="T90" fmla="*/ 64 w 680"/>
                <a:gd name="T91" fmla="*/ 192 h 304"/>
                <a:gd name="T92" fmla="*/ 24 w 680"/>
                <a:gd name="T93" fmla="*/ 216 h 304"/>
                <a:gd name="T94" fmla="*/ 0 w 680"/>
                <a:gd name="T95" fmla="*/ 272 h 304"/>
                <a:gd name="T96" fmla="*/ 112 w 680"/>
                <a:gd name="T97" fmla="*/ 248 h 304"/>
                <a:gd name="T98" fmla="*/ 256 w 680"/>
                <a:gd name="T99" fmla="*/ 216 h 304"/>
                <a:gd name="T100" fmla="*/ 288 w 680"/>
                <a:gd name="T101" fmla="*/ 240 h 304"/>
                <a:gd name="T102" fmla="*/ 488 w 680"/>
                <a:gd name="T103" fmla="*/ 304 h 30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80"/>
                <a:gd name="T157" fmla="*/ 0 h 304"/>
                <a:gd name="T158" fmla="*/ 680 w 680"/>
                <a:gd name="T159" fmla="*/ 304 h 304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80" h="304">
                  <a:moveTo>
                    <a:pt x="496" y="296"/>
                  </a:moveTo>
                  <a:lnTo>
                    <a:pt x="512" y="288"/>
                  </a:lnTo>
                  <a:lnTo>
                    <a:pt x="528" y="288"/>
                  </a:lnTo>
                  <a:lnTo>
                    <a:pt x="528" y="296"/>
                  </a:lnTo>
                  <a:lnTo>
                    <a:pt x="528" y="272"/>
                  </a:lnTo>
                  <a:lnTo>
                    <a:pt x="536" y="272"/>
                  </a:lnTo>
                  <a:lnTo>
                    <a:pt x="536" y="288"/>
                  </a:lnTo>
                  <a:lnTo>
                    <a:pt x="536" y="264"/>
                  </a:lnTo>
                  <a:lnTo>
                    <a:pt x="560" y="232"/>
                  </a:lnTo>
                  <a:lnTo>
                    <a:pt x="568" y="224"/>
                  </a:lnTo>
                  <a:lnTo>
                    <a:pt x="568" y="216"/>
                  </a:lnTo>
                  <a:lnTo>
                    <a:pt x="576" y="216"/>
                  </a:lnTo>
                  <a:lnTo>
                    <a:pt x="584" y="208"/>
                  </a:lnTo>
                  <a:lnTo>
                    <a:pt x="600" y="192"/>
                  </a:lnTo>
                  <a:lnTo>
                    <a:pt x="616" y="192"/>
                  </a:lnTo>
                  <a:lnTo>
                    <a:pt x="616" y="184"/>
                  </a:lnTo>
                  <a:lnTo>
                    <a:pt x="624" y="184"/>
                  </a:lnTo>
                  <a:lnTo>
                    <a:pt x="632" y="184"/>
                  </a:lnTo>
                  <a:lnTo>
                    <a:pt x="648" y="168"/>
                  </a:lnTo>
                  <a:lnTo>
                    <a:pt x="648" y="160"/>
                  </a:lnTo>
                  <a:lnTo>
                    <a:pt x="648" y="152"/>
                  </a:lnTo>
                  <a:lnTo>
                    <a:pt x="640" y="160"/>
                  </a:lnTo>
                  <a:lnTo>
                    <a:pt x="640" y="152"/>
                  </a:lnTo>
                  <a:lnTo>
                    <a:pt x="632" y="152"/>
                  </a:lnTo>
                  <a:lnTo>
                    <a:pt x="632" y="160"/>
                  </a:lnTo>
                  <a:lnTo>
                    <a:pt x="624" y="160"/>
                  </a:lnTo>
                  <a:lnTo>
                    <a:pt x="608" y="176"/>
                  </a:lnTo>
                  <a:lnTo>
                    <a:pt x="600" y="168"/>
                  </a:lnTo>
                  <a:lnTo>
                    <a:pt x="592" y="160"/>
                  </a:lnTo>
                  <a:lnTo>
                    <a:pt x="600" y="160"/>
                  </a:lnTo>
                  <a:lnTo>
                    <a:pt x="600" y="168"/>
                  </a:lnTo>
                  <a:lnTo>
                    <a:pt x="616" y="168"/>
                  </a:lnTo>
                  <a:lnTo>
                    <a:pt x="624" y="152"/>
                  </a:lnTo>
                  <a:lnTo>
                    <a:pt x="616" y="144"/>
                  </a:lnTo>
                  <a:lnTo>
                    <a:pt x="624" y="144"/>
                  </a:lnTo>
                  <a:lnTo>
                    <a:pt x="624" y="136"/>
                  </a:lnTo>
                  <a:lnTo>
                    <a:pt x="624" y="128"/>
                  </a:lnTo>
                  <a:lnTo>
                    <a:pt x="584" y="120"/>
                  </a:lnTo>
                  <a:lnTo>
                    <a:pt x="592" y="120"/>
                  </a:lnTo>
                  <a:lnTo>
                    <a:pt x="600" y="120"/>
                  </a:lnTo>
                  <a:lnTo>
                    <a:pt x="608" y="120"/>
                  </a:lnTo>
                  <a:lnTo>
                    <a:pt x="608" y="112"/>
                  </a:lnTo>
                  <a:lnTo>
                    <a:pt x="616" y="112"/>
                  </a:lnTo>
                  <a:lnTo>
                    <a:pt x="624" y="120"/>
                  </a:lnTo>
                  <a:lnTo>
                    <a:pt x="624" y="112"/>
                  </a:lnTo>
                  <a:lnTo>
                    <a:pt x="632" y="112"/>
                  </a:lnTo>
                  <a:lnTo>
                    <a:pt x="640" y="120"/>
                  </a:lnTo>
                  <a:lnTo>
                    <a:pt x="656" y="120"/>
                  </a:lnTo>
                  <a:lnTo>
                    <a:pt x="664" y="104"/>
                  </a:lnTo>
                  <a:lnTo>
                    <a:pt x="672" y="88"/>
                  </a:lnTo>
                  <a:lnTo>
                    <a:pt x="680" y="80"/>
                  </a:lnTo>
                  <a:lnTo>
                    <a:pt x="680" y="72"/>
                  </a:lnTo>
                  <a:lnTo>
                    <a:pt x="672" y="56"/>
                  </a:lnTo>
                  <a:lnTo>
                    <a:pt x="664" y="56"/>
                  </a:lnTo>
                  <a:lnTo>
                    <a:pt x="656" y="64"/>
                  </a:lnTo>
                  <a:lnTo>
                    <a:pt x="656" y="72"/>
                  </a:lnTo>
                  <a:lnTo>
                    <a:pt x="656" y="80"/>
                  </a:lnTo>
                  <a:lnTo>
                    <a:pt x="656" y="88"/>
                  </a:lnTo>
                  <a:lnTo>
                    <a:pt x="656" y="72"/>
                  </a:lnTo>
                  <a:lnTo>
                    <a:pt x="648" y="64"/>
                  </a:lnTo>
                  <a:lnTo>
                    <a:pt x="648" y="56"/>
                  </a:lnTo>
                  <a:lnTo>
                    <a:pt x="640" y="56"/>
                  </a:lnTo>
                  <a:lnTo>
                    <a:pt x="632" y="56"/>
                  </a:lnTo>
                  <a:lnTo>
                    <a:pt x="632" y="64"/>
                  </a:lnTo>
                  <a:lnTo>
                    <a:pt x="616" y="64"/>
                  </a:lnTo>
                  <a:lnTo>
                    <a:pt x="600" y="72"/>
                  </a:lnTo>
                  <a:lnTo>
                    <a:pt x="592" y="80"/>
                  </a:lnTo>
                  <a:lnTo>
                    <a:pt x="584" y="80"/>
                  </a:lnTo>
                  <a:lnTo>
                    <a:pt x="584" y="72"/>
                  </a:lnTo>
                  <a:lnTo>
                    <a:pt x="592" y="72"/>
                  </a:lnTo>
                  <a:lnTo>
                    <a:pt x="592" y="64"/>
                  </a:lnTo>
                  <a:lnTo>
                    <a:pt x="592" y="48"/>
                  </a:lnTo>
                  <a:lnTo>
                    <a:pt x="600" y="56"/>
                  </a:lnTo>
                  <a:lnTo>
                    <a:pt x="608" y="64"/>
                  </a:lnTo>
                  <a:lnTo>
                    <a:pt x="616" y="56"/>
                  </a:lnTo>
                  <a:lnTo>
                    <a:pt x="624" y="48"/>
                  </a:lnTo>
                  <a:lnTo>
                    <a:pt x="616" y="48"/>
                  </a:lnTo>
                  <a:lnTo>
                    <a:pt x="608" y="40"/>
                  </a:lnTo>
                  <a:lnTo>
                    <a:pt x="616" y="40"/>
                  </a:lnTo>
                  <a:lnTo>
                    <a:pt x="624" y="40"/>
                  </a:lnTo>
                  <a:lnTo>
                    <a:pt x="632" y="48"/>
                  </a:lnTo>
                  <a:lnTo>
                    <a:pt x="640" y="40"/>
                  </a:lnTo>
                  <a:lnTo>
                    <a:pt x="640" y="32"/>
                  </a:lnTo>
                  <a:lnTo>
                    <a:pt x="632" y="32"/>
                  </a:lnTo>
                  <a:lnTo>
                    <a:pt x="632" y="24"/>
                  </a:lnTo>
                  <a:lnTo>
                    <a:pt x="640" y="32"/>
                  </a:lnTo>
                  <a:lnTo>
                    <a:pt x="648" y="32"/>
                  </a:lnTo>
                  <a:lnTo>
                    <a:pt x="656" y="32"/>
                  </a:lnTo>
                  <a:lnTo>
                    <a:pt x="664" y="40"/>
                  </a:lnTo>
                  <a:lnTo>
                    <a:pt x="656" y="32"/>
                  </a:lnTo>
                  <a:lnTo>
                    <a:pt x="656" y="24"/>
                  </a:lnTo>
                  <a:lnTo>
                    <a:pt x="648" y="8"/>
                  </a:lnTo>
                  <a:lnTo>
                    <a:pt x="640" y="8"/>
                  </a:lnTo>
                  <a:lnTo>
                    <a:pt x="632" y="0"/>
                  </a:lnTo>
                  <a:lnTo>
                    <a:pt x="520" y="24"/>
                  </a:lnTo>
                  <a:lnTo>
                    <a:pt x="320" y="64"/>
                  </a:lnTo>
                  <a:lnTo>
                    <a:pt x="192" y="72"/>
                  </a:lnTo>
                  <a:lnTo>
                    <a:pt x="184" y="72"/>
                  </a:lnTo>
                  <a:lnTo>
                    <a:pt x="184" y="80"/>
                  </a:lnTo>
                  <a:lnTo>
                    <a:pt x="184" y="88"/>
                  </a:lnTo>
                  <a:lnTo>
                    <a:pt x="192" y="96"/>
                  </a:lnTo>
                  <a:lnTo>
                    <a:pt x="184" y="104"/>
                  </a:lnTo>
                  <a:lnTo>
                    <a:pt x="176" y="104"/>
                  </a:lnTo>
                  <a:lnTo>
                    <a:pt x="168" y="120"/>
                  </a:lnTo>
                  <a:lnTo>
                    <a:pt x="168" y="128"/>
                  </a:lnTo>
                  <a:lnTo>
                    <a:pt x="160" y="128"/>
                  </a:lnTo>
                  <a:lnTo>
                    <a:pt x="152" y="128"/>
                  </a:lnTo>
                  <a:lnTo>
                    <a:pt x="128" y="152"/>
                  </a:lnTo>
                  <a:lnTo>
                    <a:pt x="120" y="144"/>
                  </a:lnTo>
                  <a:lnTo>
                    <a:pt x="112" y="144"/>
                  </a:lnTo>
                  <a:lnTo>
                    <a:pt x="96" y="168"/>
                  </a:lnTo>
                  <a:lnTo>
                    <a:pt x="96" y="176"/>
                  </a:lnTo>
                  <a:lnTo>
                    <a:pt x="80" y="176"/>
                  </a:lnTo>
                  <a:lnTo>
                    <a:pt x="64" y="192"/>
                  </a:lnTo>
                  <a:lnTo>
                    <a:pt x="56" y="200"/>
                  </a:lnTo>
                  <a:lnTo>
                    <a:pt x="32" y="200"/>
                  </a:lnTo>
                  <a:lnTo>
                    <a:pt x="24" y="216"/>
                  </a:lnTo>
                  <a:lnTo>
                    <a:pt x="16" y="240"/>
                  </a:lnTo>
                  <a:lnTo>
                    <a:pt x="0" y="240"/>
                  </a:lnTo>
                  <a:lnTo>
                    <a:pt x="0" y="272"/>
                  </a:lnTo>
                  <a:lnTo>
                    <a:pt x="96" y="256"/>
                  </a:lnTo>
                  <a:lnTo>
                    <a:pt x="104" y="256"/>
                  </a:lnTo>
                  <a:lnTo>
                    <a:pt x="112" y="248"/>
                  </a:lnTo>
                  <a:lnTo>
                    <a:pt x="152" y="224"/>
                  </a:lnTo>
                  <a:lnTo>
                    <a:pt x="176" y="224"/>
                  </a:lnTo>
                  <a:lnTo>
                    <a:pt x="256" y="216"/>
                  </a:lnTo>
                  <a:lnTo>
                    <a:pt x="272" y="216"/>
                  </a:lnTo>
                  <a:lnTo>
                    <a:pt x="280" y="224"/>
                  </a:lnTo>
                  <a:lnTo>
                    <a:pt x="288" y="232"/>
                  </a:lnTo>
                  <a:lnTo>
                    <a:pt x="288" y="240"/>
                  </a:lnTo>
                  <a:lnTo>
                    <a:pt x="376" y="232"/>
                  </a:lnTo>
                  <a:lnTo>
                    <a:pt x="488" y="304"/>
                  </a:lnTo>
                  <a:lnTo>
                    <a:pt x="496" y="29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8" name="Freeform 159"/>
            <p:cNvSpPr>
              <a:spLocks/>
            </p:cNvSpPr>
            <p:nvPr/>
          </p:nvSpPr>
          <p:spPr bwMode="auto">
            <a:xfrm>
              <a:off x="6004789" y="2448426"/>
              <a:ext cx="1086483" cy="580738"/>
            </a:xfrm>
            <a:custGeom>
              <a:avLst/>
              <a:gdLst>
                <a:gd name="T0" fmla="*/ 624 w 632"/>
                <a:gd name="T1" fmla="*/ 240 h 360"/>
                <a:gd name="T2" fmla="*/ 632 w 632"/>
                <a:gd name="T3" fmla="*/ 248 h 360"/>
                <a:gd name="T4" fmla="*/ 608 w 632"/>
                <a:gd name="T5" fmla="*/ 216 h 360"/>
                <a:gd name="T6" fmla="*/ 600 w 632"/>
                <a:gd name="T7" fmla="*/ 216 h 360"/>
                <a:gd name="T8" fmla="*/ 592 w 632"/>
                <a:gd name="T9" fmla="*/ 224 h 360"/>
                <a:gd name="T10" fmla="*/ 576 w 632"/>
                <a:gd name="T11" fmla="*/ 224 h 360"/>
                <a:gd name="T12" fmla="*/ 568 w 632"/>
                <a:gd name="T13" fmla="*/ 216 h 360"/>
                <a:gd name="T14" fmla="*/ 536 w 632"/>
                <a:gd name="T15" fmla="*/ 200 h 360"/>
                <a:gd name="T16" fmla="*/ 560 w 632"/>
                <a:gd name="T17" fmla="*/ 200 h 360"/>
                <a:gd name="T18" fmla="*/ 592 w 632"/>
                <a:gd name="T19" fmla="*/ 208 h 360"/>
                <a:gd name="T20" fmla="*/ 560 w 632"/>
                <a:gd name="T21" fmla="*/ 192 h 360"/>
                <a:gd name="T22" fmla="*/ 560 w 632"/>
                <a:gd name="T23" fmla="*/ 184 h 360"/>
                <a:gd name="T24" fmla="*/ 576 w 632"/>
                <a:gd name="T25" fmla="*/ 184 h 360"/>
                <a:gd name="T26" fmla="*/ 568 w 632"/>
                <a:gd name="T27" fmla="*/ 176 h 360"/>
                <a:gd name="T28" fmla="*/ 584 w 632"/>
                <a:gd name="T29" fmla="*/ 168 h 360"/>
                <a:gd name="T30" fmla="*/ 560 w 632"/>
                <a:gd name="T31" fmla="*/ 152 h 360"/>
                <a:gd name="T32" fmla="*/ 520 w 632"/>
                <a:gd name="T33" fmla="*/ 120 h 360"/>
                <a:gd name="T34" fmla="*/ 560 w 632"/>
                <a:gd name="T35" fmla="*/ 152 h 360"/>
                <a:gd name="T36" fmla="*/ 576 w 632"/>
                <a:gd name="T37" fmla="*/ 136 h 360"/>
                <a:gd name="T38" fmla="*/ 568 w 632"/>
                <a:gd name="T39" fmla="*/ 120 h 360"/>
                <a:gd name="T40" fmla="*/ 520 w 632"/>
                <a:gd name="T41" fmla="*/ 104 h 360"/>
                <a:gd name="T42" fmla="*/ 488 w 632"/>
                <a:gd name="T43" fmla="*/ 96 h 360"/>
                <a:gd name="T44" fmla="*/ 488 w 632"/>
                <a:gd name="T45" fmla="*/ 64 h 360"/>
                <a:gd name="T46" fmla="*/ 456 w 632"/>
                <a:gd name="T47" fmla="*/ 24 h 360"/>
                <a:gd name="T48" fmla="*/ 440 w 632"/>
                <a:gd name="T49" fmla="*/ 0 h 360"/>
                <a:gd name="T50" fmla="*/ 432 w 632"/>
                <a:gd name="T51" fmla="*/ 16 h 360"/>
                <a:gd name="T52" fmla="*/ 392 w 632"/>
                <a:gd name="T53" fmla="*/ 8 h 360"/>
                <a:gd name="T54" fmla="*/ 384 w 632"/>
                <a:gd name="T55" fmla="*/ 24 h 360"/>
                <a:gd name="T56" fmla="*/ 368 w 632"/>
                <a:gd name="T57" fmla="*/ 56 h 360"/>
                <a:gd name="T58" fmla="*/ 352 w 632"/>
                <a:gd name="T59" fmla="*/ 72 h 360"/>
                <a:gd name="T60" fmla="*/ 336 w 632"/>
                <a:gd name="T61" fmla="*/ 96 h 360"/>
                <a:gd name="T62" fmla="*/ 304 w 632"/>
                <a:gd name="T63" fmla="*/ 104 h 360"/>
                <a:gd name="T64" fmla="*/ 296 w 632"/>
                <a:gd name="T65" fmla="*/ 128 h 360"/>
                <a:gd name="T66" fmla="*/ 288 w 632"/>
                <a:gd name="T67" fmla="*/ 144 h 360"/>
                <a:gd name="T68" fmla="*/ 280 w 632"/>
                <a:gd name="T69" fmla="*/ 176 h 360"/>
                <a:gd name="T70" fmla="*/ 272 w 632"/>
                <a:gd name="T71" fmla="*/ 208 h 360"/>
                <a:gd name="T72" fmla="*/ 272 w 632"/>
                <a:gd name="T73" fmla="*/ 224 h 360"/>
                <a:gd name="T74" fmla="*/ 256 w 632"/>
                <a:gd name="T75" fmla="*/ 232 h 360"/>
                <a:gd name="T76" fmla="*/ 232 w 632"/>
                <a:gd name="T77" fmla="*/ 240 h 360"/>
                <a:gd name="T78" fmla="*/ 224 w 632"/>
                <a:gd name="T79" fmla="*/ 248 h 360"/>
                <a:gd name="T80" fmla="*/ 192 w 632"/>
                <a:gd name="T81" fmla="*/ 256 h 360"/>
                <a:gd name="T82" fmla="*/ 176 w 632"/>
                <a:gd name="T83" fmla="*/ 272 h 360"/>
                <a:gd name="T84" fmla="*/ 144 w 632"/>
                <a:gd name="T85" fmla="*/ 264 h 360"/>
                <a:gd name="T86" fmla="*/ 120 w 632"/>
                <a:gd name="T87" fmla="*/ 264 h 360"/>
                <a:gd name="T88" fmla="*/ 88 w 632"/>
                <a:gd name="T89" fmla="*/ 288 h 360"/>
                <a:gd name="T90" fmla="*/ 56 w 632"/>
                <a:gd name="T91" fmla="*/ 320 h 360"/>
                <a:gd name="T92" fmla="*/ 0 w 632"/>
                <a:gd name="T93" fmla="*/ 360 h 360"/>
                <a:gd name="T94" fmla="*/ 160 w 632"/>
                <a:gd name="T95" fmla="*/ 328 h 360"/>
                <a:gd name="T96" fmla="*/ 616 w 632"/>
                <a:gd name="T97" fmla="*/ 256 h 36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32"/>
                <a:gd name="T148" fmla="*/ 0 h 360"/>
                <a:gd name="T149" fmla="*/ 632 w 632"/>
                <a:gd name="T150" fmla="*/ 360 h 36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32" h="360">
                  <a:moveTo>
                    <a:pt x="624" y="256"/>
                  </a:moveTo>
                  <a:lnTo>
                    <a:pt x="624" y="256"/>
                  </a:lnTo>
                  <a:lnTo>
                    <a:pt x="624" y="240"/>
                  </a:lnTo>
                  <a:lnTo>
                    <a:pt x="632" y="256"/>
                  </a:lnTo>
                  <a:lnTo>
                    <a:pt x="632" y="248"/>
                  </a:lnTo>
                  <a:lnTo>
                    <a:pt x="616" y="216"/>
                  </a:lnTo>
                  <a:lnTo>
                    <a:pt x="608" y="216"/>
                  </a:lnTo>
                  <a:lnTo>
                    <a:pt x="600" y="216"/>
                  </a:lnTo>
                  <a:lnTo>
                    <a:pt x="592" y="216"/>
                  </a:lnTo>
                  <a:lnTo>
                    <a:pt x="592" y="224"/>
                  </a:lnTo>
                  <a:lnTo>
                    <a:pt x="584" y="224"/>
                  </a:lnTo>
                  <a:lnTo>
                    <a:pt x="576" y="224"/>
                  </a:lnTo>
                  <a:lnTo>
                    <a:pt x="576" y="216"/>
                  </a:lnTo>
                  <a:lnTo>
                    <a:pt x="568" y="216"/>
                  </a:lnTo>
                  <a:lnTo>
                    <a:pt x="560" y="208"/>
                  </a:lnTo>
                  <a:lnTo>
                    <a:pt x="544" y="200"/>
                  </a:lnTo>
                  <a:lnTo>
                    <a:pt x="536" y="200"/>
                  </a:lnTo>
                  <a:lnTo>
                    <a:pt x="520" y="200"/>
                  </a:lnTo>
                  <a:lnTo>
                    <a:pt x="528" y="192"/>
                  </a:lnTo>
                  <a:lnTo>
                    <a:pt x="560" y="200"/>
                  </a:lnTo>
                  <a:lnTo>
                    <a:pt x="584" y="216"/>
                  </a:lnTo>
                  <a:lnTo>
                    <a:pt x="592" y="208"/>
                  </a:lnTo>
                  <a:lnTo>
                    <a:pt x="576" y="192"/>
                  </a:lnTo>
                  <a:lnTo>
                    <a:pt x="560" y="192"/>
                  </a:lnTo>
                  <a:lnTo>
                    <a:pt x="544" y="176"/>
                  </a:lnTo>
                  <a:lnTo>
                    <a:pt x="560" y="184"/>
                  </a:lnTo>
                  <a:lnTo>
                    <a:pt x="568" y="192"/>
                  </a:lnTo>
                  <a:lnTo>
                    <a:pt x="576" y="184"/>
                  </a:lnTo>
                  <a:lnTo>
                    <a:pt x="568" y="184"/>
                  </a:lnTo>
                  <a:lnTo>
                    <a:pt x="568" y="176"/>
                  </a:lnTo>
                  <a:lnTo>
                    <a:pt x="584" y="176"/>
                  </a:lnTo>
                  <a:lnTo>
                    <a:pt x="584" y="168"/>
                  </a:lnTo>
                  <a:lnTo>
                    <a:pt x="576" y="160"/>
                  </a:lnTo>
                  <a:lnTo>
                    <a:pt x="576" y="152"/>
                  </a:lnTo>
                  <a:lnTo>
                    <a:pt x="560" y="152"/>
                  </a:lnTo>
                  <a:lnTo>
                    <a:pt x="536" y="136"/>
                  </a:lnTo>
                  <a:lnTo>
                    <a:pt x="520" y="120"/>
                  </a:lnTo>
                  <a:lnTo>
                    <a:pt x="544" y="136"/>
                  </a:lnTo>
                  <a:lnTo>
                    <a:pt x="560" y="152"/>
                  </a:lnTo>
                  <a:lnTo>
                    <a:pt x="568" y="152"/>
                  </a:lnTo>
                  <a:lnTo>
                    <a:pt x="576" y="136"/>
                  </a:lnTo>
                  <a:lnTo>
                    <a:pt x="576" y="128"/>
                  </a:lnTo>
                  <a:lnTo>
                    <a:pt x="576" y="120"/>
                  </a:lnTo>
                  <a:lnTo>
                    <a:pt x="568" y="120"/>
                  </a:lnTo>
                  <a:lnTo>
                    <a:pt x="552" y="112"/>
                  </a:lnTo>
                  <a:lnTo>
                    <a:pt x="536" y="104"/>
                  </a:lnTo>
                  <a:lnTo>
                    <a:pt x="520" y="104"/>
                  </a:lnTo>
                  <a:lnTo>
                    <a:pt x="504" y="96"/>
                  </a:lnTo>
                  <a:lnTo>
                    <a:pt x="504" y="88"/>
                  </a:lnTo>
                  <a:lnTo>
                    <a:pt x="488" y="96"/>
                  </a:lnTo>
                  <a:lnTo>
                    <a:pt x="480" y="96"/>
                  </a:lnTo>
                  <a:lnTo>
                    <a:pt x="480" y="80"/>
                  </a:lnTo>
                  <a:lnTo>
                    <a:pt x="480" y="72"/>
                  </a:lnTo>
                  <a:lnTo>
                    <a:pt x="488" y="64"/>
                  </a:lnTo>
                  <a:lnTo>
                    <a:pt x="496" y="56"/>
                  </a:lnTo>
                  <a:lnTo>
                    <a:pt x="496" y="40"/>
                  </a:lnTo>
                  <a:lnTo>
                    <a:pt x="480" y="24"/>
                  </a:lnTo>
                  <a:lnTo>
                    <a:pt x="456" y="24"/>
                  </a:lnTo>
                  <a:lnTo>
                    <a:pt x="456" y="16"/>
                  </a:lnTo>
                  <a:lnTo>
                    <a:pt x="456" y="8"/>
                  </a:lnTo>
                  <a:lnTo>
                    <a:pt x="456" y="0"/>
                  </a:lnTo>
                  <a:lnTo>
                    <a:pt x="440" y="0"/>
                  </a:lnTo>
                  <a:lnTo>
                    <a:pt x="432" y="8"/>
                  </a:lnTo>
                  <a:lnTo>
                    <a:pt x="432" y="16"/>
                  </a:lnTo>
                  <a:lnTo>
                    <a:pt x="424" y="16"/>
                  </a:lnTo>
                  <a:lnTo>
                    <a:pt x="400" y="8"/>
                  </a:lnTo>
                  <a:lnTo>
                    <a:pt x="392" y="8"/>
                  </a:lnTo>
                  <a:lnTo>
                    <a:pt x="384" y="0"/>
                  </a:lnTo>
                  <a:lnTo>
                    <a:pt x="384" y="24"/>
                  </a:lnTo>
                  <a:lnTo>
                    <a:pt x="376" y="32"/>
                  </a:lnTo>
                  <a:lnTo>
                    <a:pt x="376" y="40"/>
                  </a:lnTo>
                  <a:lnTo>
                    <a:pt x="368" y="56"/>
                  </a:lnTo>
                  <a:lnTo>
                    <a:pt x="360" y="56"/>
                  </a:lnTo>
                  <a:lnTo>
                    <a:pt x="360" y="64"/>
                  </a:lnTo>
                  <a:lnTo>
                    <a:pt x="360" y="72"/>
                  </a:lnTo>
                  <a:lnTo>
                    <a:pt x="352" y="72"/>
                  </a:lnTo>
                  <a:lnTo>
                    <a:pt x="344" y="72"/>
                  </a:lnTo>
                  <a:lnTo>
                    <a:pt x="336" y="72"/>
                  </a:lnTo>
                  <a:lnTo>
                    <a:pt x="336" y="88"/>
                  </a:lnTo>
                  <a:lnTo>
                    <a:pt x="336" y="96"/>
                  </a:lnTo>
                  <a:lnTo>
                    <a:pt x="336" y="104"/>
                  </a:lnTo>
                  <a:lnTo>
                    <a:pt x="336" y="112"/>
                  </a:lnTo>
                  <a:lnTo>
                    <a:pt x="320" y="112"/>
                  </a:lnTo>
                  <a:lnTo>
                    <a:pt x="304" y="104"/>
                  </a:lnTo>
                  <a:lnTo>
                    <a:pt x="296" y="104"/>
                  </a:lnTo>
                  <a:lnTo>
                    <a:pt x="296" y="112"/>
                  </a:lnTo>
                  <a:lnTo>
                    <a:pt x="296" y="120"/>
                  </a:lnTo>
                  <a:lnTo>
                    <a:pt x="296" y="128"/>
                  </a:lnTo>
                  <a:lnTo>
                    <a:pt x="296" y="136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88" y="168"/>
                  </a:lnTo>
                  <a:lnTo>
                    <a:pt x="280" y="176"/>
                  </a:lnTo>
                  <a:lnTo>
                    <a:pt x="272" y="192"/>
                  </a:lnTo>
                  <a:lnTo>
                    <a:pt x="272" y="200"/>
                  </a:lnTo>
                  <a:lnTo>
                    <a:pt x="272" y="208"/>
                  </a:lnTo>
                  <a:lnTo>
                    <a:pt x="264" y="216"/>
                  </a:lnTo>
                  <a:lnTo>
                    <a:pt x="272" y="224"/>
                  </a:lnTo>
                  <a:lnTo>
                    <a:pt x="256" y="232"/>
                  </a:lnTo>
                  <a:lnTo>
                    <a:pt x="240" y="232"/>
                  </a:lnTo>
                  <a:lnTo>
                    <a:pt x="240" y="240"/>
                  </a:lnTo>
                  <a:lnTo>
                    <a:pt x="232" y="240"/>
                  </a:lnTo>
                  <a:lnTo>
                    <a:pt x="224" y="240"/>
                  </a:lnTo>
                  <a:lnTo>
                    <a:pt x="224" y="248"/>
                  </a:lnTo>
                  <a:lnTo>
                    <a:pt x="216" y="256"/>
                  </a:lnTo>
                  <a:lnTo>
                    <a:pt x="208" y="256"/>
                  </a:lnTo>
                  <a:lnTo>
                    <a:pt x="200" y="256"/>
                  </a:lnTo>
                  <a:lnTo>
                    <a:pt x="192" y="256"/>
                  </a:lnTo>
                  <a:lnTo>
                    <a:pt x="184" y="256"/>
                  </a:lnTo>
                  <a:lnTo>
                    <a:pt x="176" y="272"/>
                  </a:lnTo>
                  <a:lnTo>
                    <a:pt x="168" y="272"/>
                  </a:lnTo>
                  <a:lnTo>
                    <a:pt x="160" y="264"/>
                  </a:lnTo>
                  <a:lnTo>
                    <a:pt x="144" y="264"/>
                  </a:lnTo>
                  <a:lnTo>
                    <a:pt x="136" y="248"/>
                  </a:lnTo>
                  <a:lnTo>
                    <a:pt x="136" y="240"/>
                  </a:lnTo>
                  <a:lnTo>
                    <a:pt x="120" y="264"/>
                  </a:lnTo>
                  <a:lnTo>
                    <a:pt x="120" y="256"/>
                  </a:lnTo>
                  <a:lnTo>
                    <a:pt x="120" y="264"/>
                  </a:lnTo>
                  <a:lnTo>
                    <a:pt x="112" y="272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80" y="304"/>
                  </a:lnTo>
                  <a:lnTo>
                    <a:pt x="72" y="320"/>
                  </a:lnTo>
                  <a:lnTo>
                    <a:pt x="56" y="320"/>
                  </a:lnTo>
                  <a:lnTo>
                    <a:pt x="56" y="328"/>
                  </a:lnTo>
                  <a:lnTo>
                    <a:pt x="40" y="344"/>
                  </a:lnTo>
                  <a:lnTo>
                    <a:pt x="16" y="352"/>
                  </a:lnTo>
                  <a:lnTo>
                    <a:pt x="0" y="360"/>
                  </a:lnTo>
                  <a:lnTo>
                    <a:pt x="152" y="336"/>
                  </a:lnTo>
                  <a:lnTo>
                    <a:pt x="160" y="328"/>
                  </a:lnTo>
                  <a:lnTo>
                    <a:pt x="168" y="328"/>
                  </a:lnTo>
                  <a:lnTo>
                    <a:pt x="240" y="328"/>
                  </a:lnTo>
                  <a:lnTo>
                    <a:pt x="448" y="296"/>
                  </a:lnTo>
                  <a:lnTo>
                    <a:pt x="616" y="256"/>
                  </a:lnTo>
                  <a:lnTo>
                    <a:pt x="624" y="256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Freeform 160"/>
            <p:cNvSpPr>
              <a:spLocks/>
            </p:cNvSpPr>
            <p:nvPr/>
          </p:nvSpPr>
          <p:spPr bwMode="auto">
            <a:xfrm>
              <a:off x="6513262" y="2333093"/>
              <a:ext cx="620019" cy="295797"/>
            </a:xfrm>
            <a:custGeom>
              <a:avLst/>
              <a:gdLst>
                <a:gd name="T0" fmla="*/ 200 w 360"/>
                <a:gd name="T1" fmla="*/ 120 h 184"/>
                <a:gd name="T2" fmla="*/ 200 w 360"/>
                <a:gd name="T3" fmla="*/ 160 h 184"/>
                <a:gd name="T4" fmla="*/ 208 w 360"/>
                <a:gd name="T5" fmla="*/ 152 h 184"/>
                <a:gd name="T6" fmla="*/ 224 w 360"/>
                <a:gd name="T7" fmla="*/ 160 h 184"/>
                <a:gd name="T8" fmla="*/ 232 w 360"/>
                <a:gd name="T9" fmla="*/ 168 h 184"/>
                <a:gd name="T10" fmla="*/ 264 w 360"/>
                <a:gd name="T11" fmla="*/ 176 h 184"/>
                <a:gd name="T12" fmla="*/ 272 w 360"/>
                <a:gd name="T13" fmla="*/ 176 h 184"/>
                <a:gd name="T14" fmla="*/ 248 w 360"/>
                <a:gd name="T15" fmla="*/ 160 h 184"/>
                <a:gd name="T16" fmla="*/ 232 w 360"/>
                <a:gd name="T17" fmla="*/ 136 h 184"/>
                <a:gd name="T18" fmla="*/ 256 w 360"/>
                <a:gd name="T19" fmla="*/ 152 h 184"/>
                <a:gd name="T20" fmla="*/ 240 w 360"/>
                <a:gd name="T21" fmla="*/ 120 h 184"/>
                <a:gd name="T22" fmla="*/ 232 w 360"/>
                <a:gd name="T23" fmla="*/ 64 h 184"/>
                <a:gd name="T24" fmla="*/ 240 w 360"/>
                <a:gd name="T25" fmla="*/ 64 h 184"/>
                <a:gd name="T26" fmla="*/ 240 w 360"/>
                <a:gd name="T27" fmla="*/ 48 h 184"/>
                <a:gd name="T28" fmla="*/ 248 w 360"/>
                <a:gd name="T29" fmla="*/ 48 h 184"/>
                <a:gd name="T30" fmla="*/ 256 w 360"/>
                <a:gd name="T31" fmla="*/ 40 h 184"/>
                <a:gd name="T32" fmla="*/ 264 w 360"/>
                <a:gd name="T33" fmla="*/ 24 h 184"/>
                <a:gd name="T34" fmla="*/ 264 w 360"/>
                <a:gd name="T35" fmla="*/ 32 h 184"/>
                <a:gd name="T36" fmla="*/ 272 w 360"/>
                <a:gd name="T37" fmla="*/ 32 h 184"/>
                <a:gd name="T38" fmla="*/ 256 w 360"/>
                <a:gd name="T39" fmla="*/ 48 h 184"/>
                <a:gd name="T40" fmla="*/ 256 w 360"/>
                <a:gd name="T41" fmla="*/ 80 h 184"/>
                <a:gd name="T42" fmla="*/ 272 w 360"/>
                <a:gd name="T43" fmla="*/ 72 h 184"/>
                <a:gd name="T44" fmla="*/ 264 w 360"/>
                <a:gd name="T45" fmla="*/ 96 h 184"/>
                <a:gd name="T46" fmla="*/ 272 w 360"/>
                <a:gd name="T47" fmla="*/ 120 h 184"/>
                <a:gd name="T48" fmla="*/ 264 w 360"/>
                <a:gd name="T49" fmla="*/ 128 h 184"/>
                <a:gd name="T50" fmla="*/ 272 w 360"/>
                <a:gd name="T51" fmla="*/ 128 h 184"/>
                <a:gd name="T52" fmla="*/ 272 w 360"/>
                <a:gd name="T53" fmla="*/ 152 h 184"/>
                <a:gd name="T54" fmla="*/ 280 w 360"/>
                <a:gd name="T55" fmla="*/ 152 h 184"/>
                <a:gd name="T56" fmla="*/ 288 w 360"/>
                <a:gd name="T57" fmla="*/ 152 h 184"/>
                <a:gd name="T58" fmla="*/ 288 w 360"/>
                <a:gd name="T59" fmla="*/ 144 h 184"/>
                <a:gd name="T60" fmla="*/ 296 w 360"/>
                <a:gd name="T61" fmla="*/ 152 h 184"/>
                <a:gd name="T62" fmla="*/ 296 w 360"/>
                <a:gd name="T63" fmla="*/ 160 h 184"/>
                <a:gd name="T64" fmla="*/ 304 w 360"/>
                <a:gd name="T65" fmla="*/ 160 h 184"/>
                <a:gd name="T66" fmla="*/ 304 w 360"/>
                <a:gd name="T67" fmla="*/ 176 h 184"/>
                <a:gd name="T68" fmla="*/ 320 w 360"/>
                <a:gd name="T69" fmla="*/ 184 h 184"/>
                <a:gd name="T70" fmla="*/ 344 w 360"/>
                <a:gd name="T71" fmla="*/ 168 h 184"/>
                <a:gd name="T72" fmla="*/ 344 w 360"/>
                <a:gd name="T73" fmla="*/ 144 h 184"/>
                <a:gd name="T74" fmla="*/ 360 w 360"/>
                <a:gd name="T75" fmla="*/ 120 h 184"/>
                <a:gd name="T76" fmla="*/ 352 w 360"/>
                <a:gd name="T77" fmla="*/ 176 h 184"/>
                <a:gd name="T78" fmla="*/ 360 w 360"/>
                <a:gd name="T79" fmla="*/ 168 h 184"/>
                <a:gd name="T80" fmla="*/ 312 w 360"/>
                <a:gd name="T81" fmla="*/ 128 h 184"/>
                <a:gd name="T82" fmla="*/ 0 w 360"/>
                <a:gd name="T83" fmla="*/ 56 h 184"/>
                <a:gd name="T84" fmla="*/ 32 w 360"/>
                <a:gd name="T85" fmla="*/ 80 h 184"/>
                <a:gd name="T86" fmla="*/ 48 w 360"/>
                <a:gd name="T87" fmla="*/ 72 h 184"/>
                <a:gd name="T88" fmla="*/ 72 w 360"/>
                <a:gd name="T89" fmla="*/ 64 h 184"/>
                <a:gd name="T90" fmla="*/ 104 w 360"/>
                <a:gd name="T91" fmla="*/ 48 h 184"/>
                <a:gd name="T92" fmla="*/ 128 w 360"/>
                <a:gd name="T93" fmla="*/ 48 h 184"/>
                <a:gd name="T94" fmla="*/ 144 w 360"/>
                <a:gd name="T95" fmla="*/ 64 h 184"/>
                <a:gd name="T96" fmla="*/ 160 w 360"/>
                <a:gd name="T97" fmla="*/ 72 h 184"/>
                <a:gd name="T98" fmla="*/ 160 w 360"/>
                <a:gd name="T99" fmla="*/ 96 h 184"/>
                <a:gd name="T100" fmla="*/ 192 w 360"/>
                <a:gd name="T101" fmla="*/ 104 h 18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60"/>
                <a:gd name="T154" fmla="*/ 0 h 184"/>
                <a:gd name="T155" fmla="*/ 360 w 360"/>
                <a:gd name="T156" fmla="*/ 184 h 18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60" h="184">
                  <a:moveTo>
                    <a:pt x="208" y="104"/>
                  </a:moveTo>
                  <a:lnTo>
                    <a:pt x="208" y="104"/>
                  </a:lnTo>
                  <a:lnTo>
                    <a:pt x="200" y="120"/>
                  </a:lnTo>
                  <a:lnTo>
                    <a:pt x="192" y="152"/>
                  </a:lnTo>
                  <a:lnTo>
                    <a:pt x="192" y="160"/>
                  </a:lnTo>
                  <a:lnTo>
                    <a:pt x="200" y="160"/>
                  </a:lnTo>
                  <a:lnTo>
                    <a:pt x="200" y="152"/>
                  </a:lnTo>
                  <a:lnTo>
                    <a:pt x="208" y="152"/>
                  </a:lnTo>
                  <a:lnTo>
                    <a:pt x="208" y="160"/>
                  </a:lnTo>
                  <a:lnTo>
                    <a:pt x="224" y="168"/>
                  </a:lnTo>
                  <a:lnTo>
                    <a:pt x="224" y="160"/>
                  </a:lnTo>
                  <a:lnTo>
                    <a:pt x="232" y="168"/>
                  </a:lnTo>
                  <a:lnTo>
                    <a:pt x="240" y="168"/>
                  </a:lnTo>
                  <a:lnTo>
                    <a:pt x="248" y="168"/>
                  </a:lnTo>
                  <a:lnTo>
                    <a:pt x="264" y="176"/>
                  </a:lnTo>
                  <a:lnTo>
                    <a:pt x="264" y="184"/>
                  </a:lnTo>
                  <a:lnTo>
                    <a:pt x="272" y="176"/>
                  </a:lnTo>
                  <a:lnTo>
                    <a:pt x="264" y="168"/>
                  </a:lnTo>
                  <a:lnTo>
                    <a:pt x="264" y="160"/>
                  </a:lnTo>
                  <a:lnTo>
                    <a:pt x="248" y="160"/>
                  </a:lnTo>
                  <a:lnTo>
                    <a:pt x="240" y="152"/>
                  </a:lnTo>
                  <a:lnTo>
                    <a:pt x="232" y="144"/>
                  </a:lnTo>
                  <a:lnTo>
                    <a:pt x="232" y="136"/>
                  </a:lnTo>
                  <a:lnTo>
                    <a:pt x="240" y="144"/>
                  </a:lnTo>
                  <a:lnTo>
                    <a:pt x="248" y="152"/>
                  </a:lnTo>
                  <a:lnTo>
                    <a:pt x="256" y="152"/>
                  </a:lnTo>
                  <a:lnTo>
                    <a:pt x="256" y="144"/>
                  </a:lnTo>
                  <a:lnTo>
                    <a:pt x="248" y="136"/>
                  </a:lnTo>
                  <a:lnTo>
                    <a:pt x="240" y="120"/>
                  </a:lnTo>
                  <a:lnTo>
                    <a:pt x="240" y="104"/>
                  </a:lnTo>
                  <a:lnTo>
                    <a:pt x="240" y="96"/>
                  </a:lnTo>
                  <a:lnTo>
                    <a:pt x="240" y="80"/>
                  </a:lnTo>
                  <a:lnTo>
                    <a:pt x="232" y="64"/>
                  </a:lnTo>
                  <a:lnTo>
                    <a:pt x="224" y="64"/>
                  </a:lnTo>
                  <a:lnTo>
                    <a:pt x="240" y="64"/>
                  </a:lnTo>
                  <a:lnTo>
                    <a:pt x="240" y="56"/>
                  </a:lnTo>
                  <a:lnTo>
                    <a:pt x="240" y="48"/>
                  </a:lnTo>
                  <a:lnTo>
                    <a:pt x="248" y="48"/>
                  </a:lnTo>
                  <a:lnTo>
                    <a:pt x="248" y="56"/>
                  </a:lnTo>
                  <a:lnTo>
                    <a:pt x="248" y="48"/>
                  </a:lnTo>
                  <a:lnTo>
                    <a:pt x="256" y="40"/>
                  </a:lnTo>
                  <a:lnTo>
                    <a:pt x="256" y="24"/>
                  </a:lnTo>
                  <a:lnTo>
                    <a:pt x="264" y="24"/>
                  </a:lnTo>
                  <a:lnTo>
                    <a:pt x="264" y="32"/>
                  </a:lnTo>
                  <a:lnTo>
                    <a:pt x="272" y="32"/>
                  </a:lnTo>
                  <a:lnTo>
                    <a:pt x="264" y="40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56" y="72"/>
                  </a:lnTo>
                  <a:lnTo>
                    <a:pt x="256" y="80"/>
                  </a:lnTo>
                  <a:lnTo>
                    <a:pt x="264" y="64"/>
                  </a:lnTo>
                  <a:lnTo>
                    <a:pt x="272" y="72"/>
                  </a:lnTo>
                  <a:lnTo>
                    <a:pt x="264" y="72"/>
                  </a:lnTo>
                  <a:lnTo>
                    <a:pt x="264" y="80"/>
                  </a:lnTo>
                  <a:lnTo>
                    <a:pt x="264" y="96"/>
                  </a:lnTo>
                  <a:lnTo>
                    <a:pt x="256" y="104"/>
                  </a:lnTo>
                  <a:lnTo>
                    <a:pt x="272" y="120"/>
                  </a:lnTo>
                  <a:lnTo>
                    <a:pt x="264" y="120"/>
                  </a:lnTo>
                  <a:lnTo>
                    <a:pt x="264" y="128"/>
                  </a:lnTo>
                  <a:lnTo>
                    <a:pt x="272" y="128"/>
                  </a:lnTo>
                  <a:lnTo>
                    <a:pt x="264" y="136"/>
                  </a:lnTo>
                  <a:lnTo>
                    <a:pt x="272" y="152"/>
                  </a:lnTo>
                  <a:lnTo>
                    <a:pt x="272" y="144"/>
                  </a:lnTo>
                  <a:lnTo>
                    <a:pt x="280" y="152"/>
                  </a:lnTo>
                  <a:lnTo>
                    <a:pt x="288" y="152"/>
                  </a:lnTo>
                  <a:lnTo>
                    <a:pt x="288" y="144"/>
                  </a:lnTo>
                  <a:lnTo>
                    <a:pt x="288" y="152"/>
                  </a:lnTo>
                  <a:lnTo>
                    <a:pt x="296" y="152"/>
                  </a:lnTo>
                  <a:lnTo>
                    <a:pt x="304" y="152"/>
                  </a:lnTo>
                  <a:lnTo>
                    <a:pt x="296" y="160"/>
                  </a:lnTo>
                  <a:lnTo>
                    <a:pt x="296" y="168"/>
                  </a:lnTo>
                  <a:lnTo>
                    <a:pt x="304" y="168"/>
                  </a:lnTo>
                  <a:lnTo>
                    <a:pt x="304" y="160"/>
                  </a:lnTo>
                  <a:lnTo>
                    <a:pt x="304" y="168"/>
                  </a:lnTo>
                  <a:lnTo>
                    <a:pt x="304" y="176"/>
                  </a:lnTo>
                  <a:lnTo>
                    <a:pt x="304" y="184"/>
                  </a:lnTo>
                  <a:lnTo>
                    <a:pt x="312" y="184"/>
                  </a:lnTo>
                  <a:lnTo>
                    <a:pt x="320" y="184"/>
                  </a:lnTo>
                  <a:lnTo>
                    <a:pt x="320" y="176"/>
                  </a:lnTo>
                  <a:lnTo>
                    <a:pt x="336" y="168"/>
                  </a:lnTo>
                  <a:lnTo>
                    <a:pt x="344" y="168"/>
                  </a:lnTo>
                  <a:lnTo>
                    <a:pt x="344" y="144"/>
                  </a:lnTo>
                  <a:lnTo>
                    <a:pt x="352" y="144"/>
                  </a:lnTo>
                  <a:lnTo>
                    <a:pt x="352" y="120"/>
                  </a:lnTo>
                  <a:lnTo>
                    <a:pt x="360" y="120"/>
                  </a:lnTo>
                  <a:lnTo>
                    <a:pt x="352" y="152"/>
                  </a:lnTo>
                  <a:lnTo>
                    <a:pt x="352" y="168"/>
                  </a:lnTo>
                  <a:lnTo>
                    <a:pt x="352" y="176"/>
                  </a:lnTo>
                  <a:lnTo>
                    <a:pt x="352" y="184"/>
                  </a:lnTo>
                  <a:lnTo>
                    <a:pt x="352" y="176"/>
                  </a:lnTo>
                  <a:lnTo>
                    <a:pt x="360" y="168"/>
                  </a:lnTo>
                  <a:lnTo>
                    <a:pt x="360" y="128"/>
                  </a:lnTo>
                  <a:lnTo>
                    <a:pt x="360" y="120"/>
                  </a:lnTo>
                  <a:lnTo>
                    <a:pt x="312" y="128"/>
                  </a:lnTo>
                  <a:lnTo>
                    <a:pt x="280" y="0"/>
                  </a:lnTo>
                  <a:lnTo>
                    <a:pt x="0" y="56"/>
                  </a:lnTo>
                  <a:lnTo>
                    <a:pt x="8" y="104"/>
                  </a:lnTo>
                  <a:lnTo>
                    <a:pt x="32" y="80"/>
                  </a:lnTo>
                  <a:lnTo>
                    <a:pt x="40" y="80"/>
                  </a:lnTo>
                  <a:lnTo>
                    <a:pt x="48" y="72"/>
                  </a:lnTo>
                  <a:lnTo>
                    <a:pt x="56" y="64"/>
                  </a:lnTo>
                  <a:lnTo>
                    <a:pt x="72" y="64"/>
                  </a:lnTo>
                  <a:lnTo>
                    <a:pt x="80" y="64"/>
                  </a:lnTo>
                  <a:lnTo>
                    <a:pt x="88" y="48"/>
                  </a:lnTo>
                  <a:lnTo>
                    <a:pt x="104" y="48"/>
                  </a:lnTo>
                  <a:lnTo>
                    <a:pt x="112" y="48"/>
                  </a:lnTo>
                  <a:lnTo>
                    <a:pt x="120" y="48"/>
                  </a:lnTo>
                  <a:lnTo>
                    <a:pt x="128" y="48"/>
                  </a:lnTo>
                  <a:lnTo>
                    <a:pt x="128" y="56"/>
                  </a:lnTo>
                  <a:lnTo>
                    <a:pt x="144" y="64"/>
                  </a:lnTo>
                  <a:lnTo>
                    <a:pt x="144" y="80"/>
                  </a:lnTo>
                  <a:lnTo>
                    <a:pt x="136" y="80"/>
                  </a:lnTo>
                  <a:lnTo>
                    <a:pt x="144" y="72"/>
                  </a:lnTo>
                  <a:lnTo>
                    <a:pt x="160" y="72"/>
                  </a:lnTo>
                  <a:lnTo>
                    <a:pt x="160" y="80"/>
                  </a:lnTo>
                  <a:lnTo>
                    <a:pt x="160" y="88"/>
                  </a:lnTo>
                  <a:lnTo>
                    <a:pt x="160" y="96"/>
                  </a:lnTo>
                  <a:lnTo>
                    <a:pt x="184" y="96"/>
                  </a:lnTo>
                  <a:lnTo>
                    <a:pt x="192" y="104"/>
                  </a:lnTo>
                  <a:lnTo>
                    <a:pt x="200" y="96"/>
                  </a:lnTo>
                  <a:lnTo>
                    <a:pt x="208" y="104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0" name="Freeform 161"/>
            <p:cNvSpPr>
              <a:spLocks/>
            </p:cNvSpPr>
            <p:nvPr/>
          </p:nvSpPr>
          <p:spPr bwMode="auto">
            <a:xfrm>
              <a:off x="5797631" y="3273401"/>
              <a:ext cx="715631" cy="721852"/>
            </a:xfrm>
            <a:custGeom>
              <a:avLst/>
              <a:gdLst>
                <a:gd name="T0" fmla="*/ 392 w 416"/>
                <a:gd name="T1" fmla="*/ 392 h 448"/>
                <a:gd name="T2" fmla="*/ 400 w 416"/>
                <a:gd name="T3" fmla="*/ 392 h 448"/>
                <a:gd name="T4" fmla="*/ 400 w 416"/>
                <a:gd name="T5" fmla="*/ 384 h 448"/>
                <a:gd name="T6" fmla="*/ 392 w 416"/>
                <a:gd name="T7" fmla="*/ 384 h 448"/>
                <a:gd name="T8" fmla="*/ 392 w 416"/>
                <a:gd name="T9" fmla="*/ 376 h 448"/>
                <a:gd name="T10" fmla="*/ 400 w 416"/>
                <a:gd name="T11" fmla="*/ 376 h 448"/>
                <a:gd name="T12" fmla="*/ 392 w 416"/>
                <a:gd name="T13" fmla="*/ 376 h 448"/>
                <a:gd name="T14" fmla="*/ 392 w 416"/>
                <a:gd name="T15" fmla="*/ 368 h 448"/>
                <a:gd name="T16" fmla="*/ 384 w 416"/>
                <a:gd name="T17" fmla="*/ 360 h 448"/>
                <a:gd name="T18" fmla="*/ 392 w 416"/>
                <a:gd name="T19" fmla="*/ 360 h 448"/>
                <a:gd name="T20" fmla="*/ 392 w 416"/>
                <a:gd name="T21" fmla="*/ 368 h 448"/>
                <a:gd name="T22" fmla="*/ 392 w 416"/>
                <a:gd name="T23" fmla="*/ 344 h 448"/>
                <a:gd name="T24" fmla="*/ 400 w 416"/>
                <a:gd name="T25" fmla="*/ 344 h 448"/>
                <a:gd name="T26" fmla="*/ 400 w 416"/>
                <a:gd name="T27" fmla="*/ 344 h 448"/>
                <a:gd name="T28" fmla="*/ 400 w 416"/>
                <a:gd name="T29" fmla="*/ 320 h 448"/>
                <a:gd name="T30" fmla="*/ 408 w 416"/>
                <a:gd name="T31" fmla="*/ 320 h 448"/>
                <a:gd name="T32" fmla="*/ 408 w 416"/>
                <a:gd name="T33" fmla="*/ 312 h 448"/>
                <a:gd name="T34" fmla="*/ 400 w 416"/>
                <a:gd name="T35" fmla="*/ 312 h 448"/>
                <a:gd name="T36" fmla="*/ 408 w 416"/>
                <a:gd name="T37" fmla="*/ 304 h 448"/>
                <a:gd name="T38" fmla="*/ 408 w 416"/>
                <a:gd name="T39" fmla="*/ 296 h 448"/>
                <a:gd name="T40" fmla="*/ 408 w 416"/>
                <a:gd name="T41" fmla="*/ 288 h 448"/>
                <a:gd name="T42" fmla="*/ 408 w 416"/>
                <a:gd name="T43" fmla="*/ 280 h 448"/>
                <a:gd name="T44" fmla="*/ 416 w 416"/>
                <a:gd name="T45" fmla="*/ 272 h 448"/>
                <a:gd name="T46" fmla="*/ 416 w 416"/>
                <a:gd name="T47" fmla="*/ 264 h 448"/>
                <a:gd name="T48" fmla="*/ 408 w 416"/>
                <a:gd name="T49" fmla="*/ 264 h 448"/>
                <a:gd name="T50" fmla="*/ 408 w 416"/>
                <a:gd name="T51" fmla="*/ 256 h 448"/>
                <a:gd name="T52" fmla="*/ 384 w 416"/>
                <a:gd name="T53" fmla="*/ 216 h 448"/>
                <a:gd name="T54" fmla="*/ 376 w 416"/>
                <a:gd name="T55" fmla="*/ 208 h 448"/>
                <a:gd name="T56" fmla="*/ 352 w 416"/>
                <a:gd name="T57" fmla="*/ 176 h 448"/>
                <a:gd name="T58" fmla="*/ 344 w 416"/>
                <a:gd name="T59" fmla="*/ 168 h 448"/>
                <a:gd name="T60" fmla="*/ 320 w 416"/>
                <a:gd name="T61" fmla="*/ 152 h 448"/>
                <a:gd name="T62" fmla="*/ 312 w 416"/>
                <a:gd name="T63" fmla="*/ 128 h 448"/>
                <a:gd name="T64" fmla="*/ 304 w 416"/>
                <a:gd name="T65" fmla="*/ 128 h 448"/>
                <a:gd name="T66" fmla="*/ 288 w 416"/>
                <a:gd name="T67" fmla="*/ 104 h 448"/>
                <a:gd name="T68" fmla="*/ 280 w 416"/>
                <a:gd name="T69" fmla="*/ 104 h 448"/>
                <a:gd name="T70" fmla="*/ 256 w 416"/>
                <a:gd name="T71" fmla="*/ 88 h 448"/>
                <a:gd name="T72" fmla="*/ 240 w 416"/>
                <a:gd name="T73" fmla="*/ 56 h 448"/>
                <a:gd name="T74" fmla="*/ 232 w 416"/>
                <a:gd name="T75" fmla="*/ 48 h 448"/>
                <a:gd name="T76" fmla="*/ 216 w 416"/>
                <a:gd name="T77" fmla="*/ 48 h 448"/>
                <a:gd name="T78" fmla="*/ 200 w 416"/>
                <a:gd name="T79" fmla="*/ 40 h 448"/>
                <a:gd name="T80" fmla="*/ 184 w 416"/>
                <a:gd name="T81" fmla="*/ 40 h 448"/>
                <a:gd name="T82" fmla="*/ 200 w 416"/>
                <a:gd name="T83" fmla="*/ 0 h 448"/>
                <a:gd name="T84" fmla="*/ 200 w 416"/>
                <a:gd name="T85" fmla="*/ 0 h 448"/>
                <a:gd name="T86" fmla="*/ 0 w 416"/>
                <a:gd name="T87" fmla="*/ 24 h 448"/>
                <a:gd name="T88" fmla="*/ 56 w 416"/>
                <a:gd name="T89" fmla="*/ 232 h 448"/>
                <a:gd name="T90" fmla="*/ 72 w 416"/>
                <a:gd name="T91" fmla="*/ 264 h 448"/>
                <a:gd name="T92" fmla="*/ 80 w 416"/>
                <a:gd name="T93" fmla="*/ 288 h 448"/>
                <a:gd name="T94" fmla="*/ 88 w 416"/>
                <a:gd name="T95" fmla="*/ 288 h 448"/>
                <a:gd name="T96" fmla="*/ 72 w 416"/>
                <a:gd name="T97" fmla="*/ 304 h 448"/>
                <a:gd name="T98" fmla="*/ 72 w 416"/>
                <a:gd name="T99" fmla="*/ 336 h 448"/>
                <a:gd name="T100" fmla="*/ 80 w 416"/>
                <a:gd name="T101" fmla="*/ 368 h 448"/>
                <a:gd name="T102" fmla="*/ 80 w 416"/>
                <a:gd name="T103" fmla="*/ 392 h 448"/>
                <a:gd name="T104" fmla="*/ 96 w 416"/>
                <a:gd name="T105" fmla="*/ 424 h 448"/>
                <a:gd name="T106" fmla="*/ 112 w 416"/>
                <a:gd name="T107" fmla="*/ 448 h 448"/>
                <a:gd name="T108" fmla="*/ 336 w 416"/>
                <a:gd name="T109" fmla="*/ 432 h 448"/>
                <a:gd name="T110" fmla="*/ 344 w 416"/>
                <a:gd name="T111" fmla="*/ 448 h 448"/>
                <a:gd name="T112" fmla="*/ 360 w 416"/>
                <a:gd name="T113" fmla="*/ 448 h 448"/>
                <a:gd name="T114" fmla="*/ 352 w 416"/>
                <a:gd name="T115" fmla="*/ 432 h 448"/>
                <a:gd name="T116" fmla="*/ 352 w 416"/>
                <a:gd name="T117" fmla="*/ 408 h 448"/>
                <a:gd name="T118" fmla="*/ 360 w 416"/>
                <a:gd name="T119" fmla="*/ 400 h 448"/>
                <a:gd name="T120" fmla="*/ 384 w 416"/>
                <a:gd name="T121" fmla="*/ 408 h 448"/>
                <a:gd name="T122" fmla="*/ 400 w 416"/>
                <a:gd name="T123" fmla="*/ 408 h 448"/>
                <a:gd name="T124" fmla="*/ 400 w 416"/>
                <a:gd name="T125" fmla="*/ 400 h 44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416"/>
                <a:gd name="T190" fmla="*/ 0 h 448"/>
                <a:gd name="T191" fmla="*/ 416 w 416"/>
                <a:gd name="T192" fmla="*/ 448 h 44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416" h="448">
                  <a:moveTo>
                    <a:pt x="392" y="400"/>
                  </a:moveTo>
                  <a:lnTo>
                    <a:pt x="392" y="392"/>
                  </a:lnTo>
                  <a:lnTo>
                    <a:pt x="400" y="392"/>
                  </a:lnTo>
                  <a:lnTo>
                    <a:pt x="400" y="384"/>
                  </a:lnTo>
                  <a:lnTo>
                    <a:pt x="392" y="384"/>
                  </a:lnTo>
                  <a:lnTo>
                    <a:pt x="392" y="376"/>
                  </a:lnTo>
                  <a:lnTo>
                    <a:pt x="400" y="376"/>
                  </a:lnTo>
                  <a:lnTo>
                    <a:pt x="392" y="376"/>
                  </a:lnTo>
                  <a:lnTo>
                    <a:pt x="392" y="368"/>
                  </a:lnTo>
                  <a:lnTo>
                    <a:pt x="384" y="360"/>
                  </a:lnTo>
                  <a:lnTo>
                    <a:pt x="392" y="360"/>
                  </a:lnTo>
                  <a:lnTo>
                    <a:pt x="392" y="368"/>
                  </a:lnTo>
                  <a:lnTo>
                    <a:pt x="392" y="352"/>
                  </a:lnTo>
                  <a:lnTo>
                    <a:pt x="392" y="344"/>
                  </a:lnTo>
                  <a:lnTo>
                    <a:pt x="400" y="344"/>
                  </a:lnTo>
                  <a:lnTo>
                    <a:pt x="400" y="328"/>
                  </a:lnTo>
                  <a:lnTo>
                    <a:pt x="400" y="320"/>
                  </a:lnTo>
                  <a:lnTo>
                    <a:pt x="408" y="320"/>
                  </a:lnTo>
                  <a:lnTo>
                    <a:pt x="408" y="312"/>
                  </a:lnTo>
                  <a:lnTo>
                    <a:pt x="400" y="312"/>
                  </a:lnTo>
                  <a:lnTo>
                    <a:pt x="400" y="304"/>
                  </a:lnTo>
                  <a:lnTo>
                    <a:pt x="408" y="304"/>
                  </a:lnTo>
                  <a:lnTo>
                    <a:pt x="408" y="296"/>
                  </a:lnTo>
                  <a:lnTo>
                    <a:pt x="408" y="288"/>
                  </a:lnTo>
                  <a:lnTo>
                    <a:pt x="408" y="280"/>
                  </a:lnTo>
                  <a:lnTo>
                    <a:pt x="416" y="272"/>
                  </a:lnTo>
                  <a:lnTo>
                    <a:pt x="416" y="264"/>
                  </a:lnTo>
                  <a:lnTo>
                    <a:pt x="408" y="264"/>
                  </a:lnTo>
                  <a:lnTo>
                    <a:pt x="408" y="256"/>
                  </a:lnTo>
                  <a:lnTo>
                    <a:pt x="408" y="240"/>
                  </a:lnTo>
                  <a:lnTo>
                    <a:pt x="384" y="216"/>
                  </a:lnTo>
                  <a:lnTo>
                    <a:pt x="376" y="208"/>
                  </a:lnTo>
                  <a:lnTo>
                    <a:pt x="376" y="184"/>
                  </a:lnTo>
                  <a:lnTo>
                    <a:pt x="352" y="176"/>
                  </a:lnTo>
                  <a:lnTo>
                    <a:pt x="344" y="168"/>
                  </a:lnTo>
                  <a:lnTo>
                    <a:pt x="336" y="160"/>
                  </a:lnTo>
                  <a:lnTo>
                    <a:pt x="320" y="152"/>
                  </a:lnTo>
                  <a:lnTo>
                    <a:pt x="320" y="136"/>
                  </a:lnTo>
                  <a:lnTo>
                    <a:pt x="312" y="128"/>
                  </a:lnTo>
                  <a:lnTo>
                    <a:pt x="304" y="128"/>
                  </a:lnTo>
                  <a:lnTo>
                    <a:pt x="296" y="120"/>
                  </a:lnTo>
                  <a:lnTo>
                    <a:pt x="288" y="104"/>
                  </a:lnTo>
                  <a:lnTo>
                    <a:pt x="280" y="104"/>
                  </a:lnTo>
                  <a:lnTo>
                    <a:pt x="264" y="104"/>
                  </a:lnTo>
                  <a:lnTo>
                    <a:pt x="256" y="88"/>
                  </a:lnTo>
                  <a:lnTo>
                    <a:pt x="248" y="80"/>
                  </a:lnTo>
                  <a:lnTo>
                    <a:pt x="240" y="56"/>
                  </a:lnTo>
                  <a:lnTo>
                    <a:pt x="232" y="48"/>
                  </a:lnTo>
                  <a:lnTo>
                    <a:pt x="224" y="48"/>
                  </a:lnTo>
                  <a:lnTo>
                    <a:pt x="216" y="48"/>
                  </a:lnTo>
                  <a:lnTo>
                    <a:pt x="208" y="40"/>
                  </a:lnTo>
                  <a:lnTo>
                    <a:pt x="200" y="40"/>
                  </a:lnTo>
                  <a:lnTo>
                    <a:pt x="184" y="40"/>
                  </a:lnTo>
                  <a:lnTo>
                    <a:pt x="184" y="16"/>
                  </a:lnTo>
                  <a:lnTo>
                    <a:pt x="200" y="0"/>
                  </a:lnTo>
                  <a:lnTo>
                    <a:pt x="104" y="16"/>
                  </a:lnTo>
                  <a:lnTo>
                    <a:pt x="0" y="24"/>
                  </a:lnTo>
                  <a:lnTo>
                    <a:pt x="56" y="232"/>
                  </a:lnTo>
                  <a:lnTo>
                    <a:pt x="72" y="264"/>
                  </a:lnTo>
                  <a:lnTo>
                    <a:pt x="80" y="272"/>
                  </a:lnTo>
                  <a:lnTo>
                    <a:pt x="80" y="288"/>
                  </a:lnTo>
                  <a:lnTo>
                    <a:pt x="88" y="288"/>
                  </a:lnTo>
                  <a:lnTo>
                    <a:pt x="88" y="296"/>
                  </a:lnTo>
                  <a:lnTo>
                    <a:pt x="72" y="304"/>
                  </a:lnTo>
                  <a:lnTo>
                    <a:pt x="72" y="312"/>
                  </a:lnTo>
                  <a:lnTo>
                    <a:pt x="72" y="336"/>
                  </a:lnTo>
                  <a:lnTo>
                    <a:pt x="72" y="360"/>
                  </a:lnTo>
                  <a:lnTo>
                    <a:pt x="80" y="368"/>
                  </a:lnTo>
                  <a:lnTo>
                    <a:pt x="80" y="384"/>
                  </a:lnTo>
                  <a:lnTo>
                    <a:pt x="80" y="392"/>
                  </a:lnTo>
                  <a:lnTo>
                    <a:pt x="96" y="424"/>
                  </a:lnTo>
                  <a:lnTo>
                    <a:pt x="112" y="448"/>
                  </a:lnTo>
                  <a:lnTo>
                    <a:pt x="336" y="432"/>
                  </a:lnTo>
                  <a:lnTo>
                    <a:pt x="344" y="448"/>
                  </a:lnTo>
                  <a:lnTo>
                    <a:pt x="360" y="448"/>
                  </a:lnTo>
                  <a:lnTo>
                    <a:pt x="360" y="440"/>
                  </a:lnTo>
                  <a:lnTo>
                    <a:pt x="352" y="432"/>
                  </a:lnTo>
                  <a:lnTo>
                    <a:pt x="352" y="424"/>
                  </a:lnTo>
                  <a:lnTo>
                    <a:pt x="352" y="408"/>
                  </a:lnTo>
                  <a:lnTo>
                    <a:pt x="360" y="400"/>
                  </a:lnTo>
                  <a:lnTo>
                    <a:pt x="368" y="408"/>
                  </a:lnTo>
                  <a:lnTo>
                    <a:pt x="384" y="408"/>
                  </a:lnTo>
                  <a:lnTo>
                    <a:pt x="392" y="408"/>
                  </a:lnTo>
                  <a:lnTo>
                    <a:pt x="400" y="408"/>
                  </a:lnTo>
                  <a:lnTo>
                    <a:pt x="400" y="400"/>
                  </a:lnTo>
                  <a:lnTo>
                    <a:pt x="392" y="400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Freeform 176"/>
            <p:cNvSpPr>
              <a:spLocks/>
            </p:cNvSpPr>
            <p:nvPr/>
          </p:nvSpPr>
          <p:spPr bwMode="auto">
            <a:xfrm>
              <a:off x="7411422" y="1845978"/>
              <a:ext cx="97060" cy="128902"/>
            </a:xfrm>
            <a:custGeom>
              <a:avLst/>
              <a:gdLst>
                <a:gd name="T0" fmla="*/ 8 w 56"/>
                <a:gd name="T1" fmla="*/ 72 h 80"/>
                <a:gd name="T2" fmla="*/ 8 w 56"/>
                <a:gd name="T3" fmla="*/ 72 h 80"/>
                <a:gd name="T4" fmla="*/ 8 w 56"/>
                <a:gd name="T5" fmla="*/ 80 h 80"/>
                <a:gd name="T6" fmla="*/ 8 w 56"/>
                <a:gd name="T7" fmla="*/ 80 h 80"/>
                <a:gd name="T8" fmla="*/ 16 w 56"/>
                <a:gd name="T9" fmla="*/ 80 h 80"/>
                <a:gd name="T10" fmla="*/ 16 w 56"/>
                <a:gd name="T11" fmla="*/ 80 h 80"/>
                <a:gd name="T12" fmla="*/ 24 w 56"/>
                <a:gd name="T13" fmla="*/ 72 h 80"/>
                <a:gd name="T14" fmla="*/ 32 w 56"/>
                <a:gd name="T15" fmla="*/ 64 h 80"/>
                <a:gd name="T16" fmla="*/ 32 w 56"/>
                <a:gd name="T17" fmla="*/ 64 h 80"/>
                <a:gd name="T18" fmla="*/ 40 w 56"/>
                <a:gd name="T19" fmla="*/ 64 h 80"/>
                <a:gd name="T20" fmla="*/ 40 w 56"/>
                <a:gd name="T21" fmla="*/ 64 h 80"/>
                <a:gd name="T22" fmla="*/ 40 w 56"/>
                <a:gd name="T23" fmla="*/ 56 h 80"/>
                <a:gd name="T24" fmla="*/ 32 w 56"/>
                <a:gd name="T25" fmla="*/ 24 h 80"/>
                <a:gd name="T26" fmla="*/ 32 w 56"/>
                <a:gd name="T27" fmla="*/ 24 h 80"/>
                <a:gd name="T28" fmla="*/ 32 w 56"/>
                <a:gd name="T29" fmla="*/ 24 h 80"/>
                <a:gd name="T30" fmla="*/ 32 w 56"/>
                <a:gd name="T31" fmla="*/ 24 h 80"/>
                <a:gd name="T32" fmla="*/ 40 w 56"/>
                <a:gd name="T33" fmla="*/ 32 h 80"/>
                <a:gd name="T34" fmla="*/ 40 w 56"/>
                <a:gd name="T35" fmla="*/ 32 h 80"/>
                <a:gd name="T36" fmla="*/ 48 w 56"/>
                <a:gd name="T37" fmla="*/ 32 h 80"/>
                <a:gd name="T38" fmla="*/ 56 w 56"/>
                <a:gd name="T39" fmla="*/ 48 h 80"/>
                <a:gd name="T40" fmla="*/ 56 w 56"/>
                <a:gd name="T41" fmla="*/ 48 h 80"/>
                <a:gd name="T42" fmla="*/ 56 w 56"/>
                <a:gd name="T43" fmla="*/ 48 h 80"/>
                <a:gd name="T44" fmla="*/ 56 w 56"/>
                <a:gd name="T45" fmla="*/ 48 h 80"/>
                <a:gd name="T46" fmla="*/ 56 w 56"/>
                <a:gd name="T47" fmla="*/ 32 h 80"/>
                <a:gd name="T48" fmla="*/ 48 w 56"/>
                <a:gd name="T49" fmla="*/ 32 h 80"/>
                <a:gd name="T50" fmla="*/ 40 w 56"/>
                <a:gd name="T51" fmla="*/ 24 h 80"/>
                <a:gd name="T52" fmla="*/ 40 w 56"/>
                <a:gd name="T53" fmla="*/ 24 h 80"/>
                <a:gd name="T54" fmla="*/ 40 w 56"/>
                <a:gd name="T55" fmla="*/ 24 h 80"/>
                <a:gd name="T56" fmla="*/ 32 w 56"/>
                <a:gd name="T57" fmla="*/ 16 h 80"/>
                <a:gd name="T58" fmla="*/ 32 w 56"/>
                <a:gd name="T59" fmla="*/ 16 h 80"/>
                <a:gd name="T60" fmla="*/ 32 w 56"/>
                <a:gd name="T61" fmla="*/ 16 h 80"/>
                <a:gd name="T62" fmla="*/ 32 w 56"/>
                <a:gd name="T63" fmla="*/ 16 h 80"/>
                <a:gd name="T64" fmla="*/ 24 w 56"/>
                <a:gd name="T65" fmla="*/ 0 h 80"/>
                <a:gd name="T66" fmla="*/ 24 w 56"/>
                <a:gd name="T67" fmla="*/ 0 h 80"/>
                <a:gd name="T68" fmla="*/ 0 w 56"/>
                <a:gd name="T69" fmla="*/ 8 h 80"/>
                <a:gd name="T70" fmla="*/ 0 w 56"/>
                <a:gd name="T71" fmla="*/ 8 h 80"/>
                <a:gd name="T72" fmla="*/ 16 w 56"/>
                <a:gd name="T73" fmla="*/ 64 h 80"/>
                <a:gd name="T74" fmla="*/ 16 w 56"/>
                <a:gd name="T75" fmla="*/ 64 h 80"/>
                <a:gd name="T76" fmla="*/ 8 w 56"/>
                <a:gd name="T77" fmla="*/ 72 h 8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56"/>
                <a:gd name="T118" fmla="*/ 0 h 80"/>
                <a:gd name="T119" fmla="*/ 56 w 56"/>
                <a:gd name="T120" fmla="*/ 80 h 80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56" h="80">
                  <a:moveTo>
                    <a:pt x="8" y="72"/>
                  </a:moveTo>
                  <a:lnTo>
                    <a:pt x="8" y="72"/>
                  </a:lnTo>
                  <a:lnTo>
                    <a:pt x="8" y="80"/>
                  </a:lnTo>
                  <a:lnTo>
                    <a:pt x="16" y="80"/>
                  </a:lnTo>
                  <a:lnTo>
                    <a:pt x="24" y="72"/>
                  </a:lnTo>
                  <a:lnTo>
                    <a:pt x="32" y="64"/>
                  </a:lnTo>
                  <a:lnTo>
                    <a:pt x="40" y="64"/>
                  </a:lnTo>
                  <a:lnTo>
                    <a:pt x="40" y="56"/>
                  </a:lnTo>
                  <a:lnTo>
                    <a:pt x="32" y="24"/>
                  </a:lnTo>
                  <a:lnTo>
                    <a:pt x="40" y="32"/>
                  </a:lnTo>
                  <a:lnTo>
                    <a:pt x="48" y="32"/>
                  </a:lnTo>
                  <a:lnTo>
                    <a:pt x="56" y="48"/>
                  </a:lnTo>
                  <a:lnTo>
                    <a:pt x="56" y="32"/>
                  </a:lnTo>
                  <a:lnTo>
                    <a:pt x="48" y="32"/>
                  </a:lnTo>
                  <a:lnTo>
                    <a:pt x="40" y="24"/>
                  </a:lnTo>
                  <a:lnTo>
                    <a:pt x="32" y="16"/>
                  </a:lnTo>
                  <a:lnTo>
                    <a:pt x="24" y="0"/>
                  </a:lnTo>
                  <a:lnTo>
                    <a:pt x="0" y="8"/>
                  </a:lnTo>
                  <a:lnTo>
                    <a:pt x="16" y="64"/>
                  </a:lnTo>
                  <a:lnTo>
                    <a:pt x="8" y="72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Freeform 177"/>
            <p:cNvSpPr>
              <a:spLocks/>
            </p:cNvSpPr>
            <p:nvPr/>
          </p:nvSpPr>
          <p:spPr bwMode="auto">
            <a:xfrm>
              <a:off x="7176741" y="2010159"/>
              <a:ext cx="247718" cy="142472"/>
            </a:xfrm>
            <a:custGeom>
              <a:avLst/>
              <a:gdLst>
                <a:gd name="T0" fmla="*/ 0 w 144"/>
                <a:gd name="T1" fmla="*/ 88 h 88"/>
                <a:gd name="T2" fmla="*/ 0 w 144"/>
                <a:gd name="T3" fmla="*/ 80 h 88"/>
                <a:gd name="T4" fmla="*/ 8 w 144"/>
                <a:gd name="T5" fmla="*/ 64 h 88"/>
                <a:gd name="T6" fmla="*/ 16 w 144"/>
                <a:gd name="T7" fmla="*/ 56 h 88"/>
                <a:gd name="T8" fmla="*/ 24 w 144"/>
                <a:gd name="T9" fmla="*/ 48 h 88"/>
                <a:gd name="T10" fmla="*/ 32 w 144"/>
                <a:gd name="T11" fmla="*/ 40 h 88"/>
                <a:gd name="T12" fmla="*/ 48 w 144"/>
                <a:gd name="T13" fmla="*/ 40 h 88"/>
                <a:gd name="T14" fmla="*/ 48 w 144"/>
                <a:gd name="T15" fmla="*/ 40 h 88"/>
                <a:gd name="T16" fmla="*/ 64 w 144"/>
                <a:gd name="T17" fmla="*/ 32 h 88"/>
                <a:gd name="T18" fmla="*/ 88 w 144"/>
                <a:gd name="T19" fmla="*/ 24 h 88"/>
                <a:gd name="T20" fmla="*/ 112 w 144"/>
                <a:gd name="T21" fmla="*/ 0 h 88"/>
                <a:gd name="T22" fmla="*/ 112 w 144"/>
                <a:gd name="T23" fmla="*/ 8 h 88"/>
                <a:gd name="T24" fmla="*/ 104 w 144"/>
                <a:gd name="T25" fmla="*/ 16 h 88"/>
                <a:gd name="T26" fmla="*/ 96 w 144"/>
                <a:gd name="T27" fmla="*/ 24 h 88"/>
                <a:gd name="T28" fmla="*/ 96 w 144"/>
                <a:gd name="T29" fmla="*/ 32 h 88"/>
                <a:gd name="T30" fmla="*/ 96 w 144"/>
                <a:gd name="T31" fmla="*/ 32 h 88"/>
                <a:gd name="T32" fmla="*/ 96 w 144"/>
                <a:gd name="T33" fmla="*/ 32 h 88"/>
                <a:gd name="T34" fmla="*/ 96 w 144"/>
                <a:gd name="T35" fmla="*/ 40 h 88"/>
                <a:gd name="T36" fmla="*/ 96 w 144"/>
                <a:gd name="T37" fmla="*/ 40 h 88"/>
                <a:gd name="T38" fmla="*/ 104 w 144"/>
                <a:gd name="T39" fmla="*/ 32 h 88"/>
                <a:gd name="T40" fmla="*/ 104 w 144"/>
                <a:gd name="T41" fmla="*/ 32 h 88"/>
                <a:gd name="T42" fmla="*/ 112 w 144"/>
                <a:gd name="T43" fmla="*/ 16 h 88"/>
                <a:gd name="T44" fmla="*/ 128 w 144"/>
                <a:gd name="T45" fmla="*/ 8 h 88"/>
                <a:gd name="T46" fmla="*/ 128 w 144"/>
                <a:gd name="T47" fmla="*/ 8 h 88"/>
                <a:gd name="T48" fmla="*/ 136 w 144"/>
                <a:gd name="T49" fmla="*/ 0 h 88"/>
                <a:gd name="T50" fmla="*/ 144 w 144"/>
                <a:gd name="T51" fmla="*/ 0 h 88"/>
                <a:gd name="T52" fmla="*/ 144 w 144"/>
                <a:gd name="T53" fmla="*/ 8 h 88"/>
                <a:gd name="T54" fmla="*/ 96 w 144"/>
                <a:gd name="T55" fmla="*/ 48 h 88"/>
                <a:gd name="T56" fmla="*/ 72 w 144"/>
                <a:gd name="T57" fmla="*/ 64 h 88"/>
                <a:gd name="T58" fmla="*/ 72 w 144"/>
                <a:gd name="T59" fmla="*/ 64 h 88"/>
                <a:gd name="T60" fmla="*/ 80 w 144"/>
                <a:gd name="T61" fmla="*/ 48 h 88"/>
                <a:gd name="T62" fmla="*/ 80 w 144"/>
                <a:gd name="T63" fmla="*/ 48 h 88"/>
                <a:gd name="T64" fmla="*/ 56 w 144"/>
                <a:gd name="T65" fmla="*/ 56 h 88"/>
                <a:gd name="T66" fmla="*/ 32 w 144"/>
                <a:gd name="T67" fmla="*/ 72 h 88"/>
                <a:gd name="T68" fmla="*/ 8 w 144"/>
                <a:gd name="T69" fmla="*/ 88 h 88"/>
                <a:gd name="T70" fmla="*/ 16 w 144"/>
                <a:gd name="T71" fmla="*/ 88 h 88"/>
                <a:gd name="T72" fmla="*/ 16 w 144"/>
                <a:gd name="T73" fmla="*/ 80 h 88"/>
                <a:gd name="T74" fmla="*/ 0 w 144"/>
                <a:gd name="T75" fmla="*/ 88 h 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4"/>
                <a:gd name="T115" fmla="*/ 0 h 88"/>
                <a:gd name="T116" fmla="*/ 144 w 144"/>
                <a:gd name="T117" fmla="*/ 88 h 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4" h="88">
                  <a:moveTo>
                    <a:pt x="0" y="88"/>
                  </a:moveTo>
                  <a:lnTo>
                    <a:pt x="0" y="88"/>
                  </a:lnTo>
                  <a:lnTo>
                    <a:pt x="0" y="80"/>
                  </a:lnTo>
                  <a:lnTo>
                    <a:pt x="0" y="72"/>
                  </a:lnTo>
                  <a:lnTo>
                    <a:pt x="8" y="64"/>
                  </a:lnTo>
                  <a:lnTo>
                    <a:pt x="16" y="64"/>
                  </a:lnTo>
                  <a:lnTo>
                    <a:pt x="16" y="56"/>
                  </a:lnTo>
                  <a:lnTo>
                    <a:pt x="16" y="48"/>
                  </a:lnTo>
                  <a:lnTo>
                    <a:pt x="24" y="48"/>
                  </a:lnTo>
                  <a:lnTo>
                    <a:pt x="32" y="40"/>
                  </a:lnTo>
                  <a:lnTo>
                    <a:pt x="48" y="40"/>
                  </a:lnTo>
                  <a:lnTo>
                    <a:pt x="48" y="32"/>
                  </a:lnTo>
                  <a:lnTo>
                    <a:pt x="64" y="32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2" y="0"/>
                  </a:lnTo>
                  <a:lnTo>
                    <a:pt x="112" y="8"/>
                  </a:lnTo>
                  <a:lnTo>
                    <a:pt x="104" y="8"/>
                  </a:lnTo>
                  <a:lnTo>
                    <a:pt x="104" y="16"/>
                  </a:lnTo>
                  <a:lnTo>
                    <a:pt x="96" y="24"/>
                  </a:lnTo>
                  <a:lnTo>
                    <a:pt x="96" y="32"/>
                  </a:lnTo>
                  <a:lnTo>
                    <a:pt x="96" y="40"/>
                  </a:lnTo>
                  <a:lnTo>
                    <a:pt x="104" y="32"/>
                  </a:lnTo>
                  <a:lnTo>
                    <a:pt x="104" y="24"/>
                  </a:lnTo>
                  <a:lnTo>
                    <a:pt x="112" y="16"/>
                  </a:lnTo>
                  <a:lnTo>
                    <a:pt x="120" y="8"/>
                  </a:lnTo>
                  <a:lnTo>
                    <a:pt x="128" y="8"/>
                  </a:lnTo>
                  <a:lnTo>
                    <a:pt x="136" y="8"/>
                  </a:lnTo>
                  <a:lnTo>
                    <a:pt x="136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28" y="16"/>
                  </a:lnTo>
                  <a:lnTo>
                    <a:pt x="96" y="48"/>
                  </a:lnTo>
                  <a:lnTo>
                    <a:pt x="80" y="56"/>
                  </a:lnTo>
                  <a:lnTo>
                    <a:pt x="72" y="64"/>
                  </a:lnTo>
                  <a:lnTo>
                    <a:pt x="80" y="56"/>
                  </a:lnTo>
                  <a:lnTo>
                    <a:pt x="80" y="48"/>
                  </a:lnTo>
                  <a:lnTo>
                    <a:pt x="64" y="56"/>
                  </a:lnTo>
                  <a:lnTo>
                    <a:pt x="56" y="56"/>
                  </a:lnTo>
                  <a:lnTo>
                    <a:pt x="48" y="64"/>
                  </a:lnTo>
                  <a:lnTo>
                    <a:pt x="32" y="72"/>
                  </a:lnTo>
                  <a:lnTo>
                    <a:pt x="16" y="88"/>
                  </a:lnTo>
                  <a:lnTo>
                    <a:pt x="8" y="88"/>
                  </a:lnTo>
                  <a:lnTo>
                    <a:pt x="16" y="88"/>
                  </a:lnTo>
                  <a:lnTo>
                    <a:pt x="16" y="80"/>
                  </a:lnTo>
                  <a:lnTo>
                    <a:pt x="8" y="80"/>
                  </a:lnTo>
                  <a:lnTo>
                    <a:pt x="0" y="88"/>
                  </a:lnTo>
                  <a:close/>
                </a:path>
              </a:pathLst>
            </a:custGeom>
            <a:grpFill/>
            <a:ln w="6350">
              <a:solidFill>
                <a:schemeClr val="bg2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3" name="Rectangle 62"/>
          <p:cNvSpPr/>
          <p:nvPr/>
        </p:nvSpPr>
        <p:spPr>
          <a:xfrm>
            <a:off x="5528279" y="1159417"/>
            <a:ext cx="298676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Online survey conducted May 1 to 8, 2019,  among 1,600 registered voters across four key battle-ground states: Florida, Michigan, Pennsylvania, </a:t>
            </a:r>
            <a:r>
              <a:rPr lang="en-US" dirty="0" smtClean="0">
                <a:latin typeface="Calibri" pitchFamily="34" charset="0"/>
              </a:rPr>
              <a:t>and Wisconsin</a:t>
            </a:r>
            <a:endParaRPr lang="en-US" dirty="0">
              <a:latin typeface="Calibri" pitchFamily="34" charset="0"/>
            </a:endParaRPr>
          </a:p>
          <a:p>
            <a:pPr marL="231775" lvl="0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12% did not vote in 2016</a:t>
            </a:r>
          </a:p>
          <a:p>
            <a:pPr marL="569913" lvl="1" indent="-22542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Among those who did vote, 47% voted Clinton, 48% voted Trump</a:t>
            </a:r>
          </a:p>
          <a:p>
            <a:pPr marL="231775" indent="-231775" algn="just">
              <a:spcBef>
                <a:spcPts val="1200"/>
              </a:spcBef>
              <a:buFont typeface="Arial" pitchFamily="34" charset="0"/>
              <a:buChar char="•"/>
            </a:pPr>
            <a:r>
              <a:rPr lang="en-US" dirty="0">
                <a:latin typeface="Calibri" pitchFamily="34" charset="0"/>
              </a:rPr>
              <a:t>Overall results have been weighted in proportion to the share of electoral voters per state </a:t>
            </a:r>
          </a:p>
        </p:txBody>
      </p:sp>
    </p:spTree>
    <p:extLst>
      <p:ext uri="{BB962C8B-B14F-4D97-AF65-F5344CB8AC3E}">
        <p14:creationId xmlns:p14="http://schemas.microsoft.com/office/powerpoint/2010/main" val="39763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Opposition </a:t>
            </a:r>
            <a:r>
              <a:rPr lang="en-US" dirty="0" smtClean="0"/>
              <a:t>to </a:t>
            </a:r>
            <a:r>
              <a:rPr lang="en-US" dirty="0"/>
              <a:t>Trump is more unified than his </a:t>
            </a:r>
            <a:r>
              <a:rPr lang="en-US" dirty="0" smtClean="0"/>
              <a:t>support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9147492"/>
              </p:ext>
            </p:extLst>
          </p:nvPr>
        </p:nvGraphicFramePr>
        <p:xfrm>
          <a:off x="2212666" y="1433982"/>
          <a:ext cx="3385375" cy="3386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52249" y="1182374"/>
            <a:ext cx="23836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2020 Presidential Trial Heat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9479" y="3574160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730" y="2825796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379" y="337722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650" y="2405824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2874" y="2491915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38%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07946" y="2057982"/>
            <a:ext cx="4667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/>
              <a:t>47%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710230"/>
              </p:ext>
            </p:extLst>
          </p:nvPr>
        </p:nvGraphicFramePr>
        <p:xfrm>
          <a:off x="5676635" y="1765420"/>
          <a:ext cx="3291840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Trump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bg1"/>
                          </a:solidFill>
                        </a:rPr>
                        <a:t>Democrat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</a:t>
                      </a:r>
                      <a:r>
                        <a:rPr lang="en-US" sz="1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Trump 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accent4"/>
                          </a:solidFill>
                        </a:rPr>
                        <a:t>54% 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definite)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Clinton 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3%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89%</a:t>
                      </a:r>
                      <a:b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</a:b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en-US" sz="900" b="1" i="1" dirty="0">
                          <a:solidFill>
                            <a:schemeClr val="accent1"/>
                          </a:solidFill>
                        </a:rPr>
                        <a:t>71%</a:t>
                      </a:r>
                      <a:r>
                        <a:rPr lang="en-US" sz="900" i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definite)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third-party</a:t>
                      </a:r>
                      <a:r>
                        <a:rPr lang="en-US" sz="10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voters</a:t>
                      </a:r>
                      <a:endParaRPr lang="en-US" sz="1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46%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2016 nonvoters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22%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50%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0917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134" y="199330"/>
            <a:ext cx="8295968" cy="857250"/>
          </a:xfrm>
        </p:spPr>
        <p:txBody>
          <a:bodyPr/>
          <a:lstStyle/>
          <a:p>
            <a:r>
              <a:rPr lang="en-US" dirty="0"/>
              <a:t>Undecided voters have overwhelmingly negative views of </a:t>
            </a:r>
            <a:r>
              <a:rPr lang="en-US" dirty="0" smtClean="0"/>
              <a:t>Trump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39479" y="3531956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66730" y="2825796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379" y="3377224"/>
            <a:ext cx="64793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b="1" dirty="0">
                <a:solidFill>
                  <a:schemeClr val="bg1"/>
                </a:solidFill>
              </a:rPr>
              <a:t>Definitely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1650" y="2405824"/>
            <a:ext cx="620683" cy="2975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800"/>
              </a:lnSpc>
            </a:pPr>
            <a:r>
              <a:rPr lang="en-US" sz="800" dirty="0">
                <a:solidFill>
                  <a:schemeClr val="bg1"/>
                </a:solidFill>
              </a:rPr>
              <a:t>Probably/</a:t>
            </a:r>
            <a:br>
              <a:rPr lang="en-US" sz="800" dirty="0">
                <a:solidFill>
                  <a:schemeClr val="bg1"/>
                </a:solidFill>
              </a:rPr>
            </a:br>
            <a:r>
              <a:rPr lang="en-US" sz="800" dirty="0">
                <a:solidFill>
                  <a:schemeClr val="bg1"/>
                </a:solidFill>
              </a:rPr>
              <a:t>leaning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411467" y="1030562"/>
            <a:ext cx="4024225" cy="84638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 algn="l">
              <a:spcAft>
                <a:spcPts val="600"/>
              </a:spcAft>
            </a:pPr>
            <a:r>
              <a:rPr lang="en-US" sz="1600" b="1" dirty="0">
                <a:latin typeface="Calibri" pitchFamily="34" charset="0"/>
              </a:rPr>
              <a:t>Undecided voters</a:t>
            </a:r>
            <a:r>
              <a:rPr lang="en-US" sz="1600" b="1" dirty="0" smtClean="0">
                <a:latin typeface="Calibri" pitchFamily="34" charset="0"/>
              </a:rPr>
              <a:t>:</a:t>
            </a:r>
          </a:p>
          <a:p>
            <a:pPr algn="l"/>
            <a:r>
              <a:rPr lang="en-US" dirty="0">
                <a:latin typeface="Calibri" pitchFamily="34" charset="0"/>
              </a:rPr>
              <a:t>Say that what they have seen and heard lately has made them less favorable toward Trump</a:t>
            </a:r>
            <a:r>
              <a:rPr lang="en-US" dirty="0" smtClean="0">
                <a:latin typeface="Calibri" pitchFamily="34" charset="0"/>
              </a:rPr>
              <a:t>:</a:t>
            </a:r>
            <a:endParaRPr lang="en-US" sz="1600" b="1" dirty="0" smtClean="0">
              <a:latin typeface="Calibri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1008" y="1411417"/>
            <a:ext cx="3622699" cy="451406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lvl="0" algn="l">
              <a:lnSpc>
                <a:spcPts val="1400"/>
              </a:lnSpc>
              <a:spcBef>
                <a:spcPts val="1200"/>
              </a:spcBef>
            </a:pPr>
            <a:r>
              <a:rPr lang="en-US" dirty="0">
                <a:latin typeface="Calibri" pitchFamily="34" charset="0"/>
              </a:rPr>
              <a:t>Dislike Trump personally and </a:t>
            </a:r>
            <a:r>
              <a:rPr lang="en-US" dirty="0" smtClean="0">
                <a:latin typeface="Calibri" pitchFamily="34" charset="0"/>
              </a:rPr>
              <a:t>disapprove of </a:t>
            </a:r>
            <a:r>
              <a:rPr lang="en-US" dirty="0">
                <a:latin typeface="Calibri" pitchFamily="34" charset="0"/>
              </a:rPr>
              <a:t>his job performance:</a:t>
            </a:r>
          </a:p>
        </p:txBody>
      </p:sp>
      <p:graphicFrame>
        <p:nvGraphicFramePr>
          <p:cNvPr id="24" name="Chart 23"/>
          <p:cNvGraphicFramePr/>
          <p:nvPr>
            <p:extLst>
              <p:ext uri="{D42A27DB-BD31-4B8C-83A1-F6EECF244321}">
                <p14:modId xmlns:p14="http://schemas.microsoft.com/office/powerpoint/2010/main" val="1368023432"/>
              </p:ext>
            </p:extLst>
          </p:nvPr>
        </p:nvGraphicFramePr>
        <p:xfrm>
          <a:off x="586326" y="2250100"/>
          <a:ext cx="4285814" cy="2393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499100" y="2110500"/>
            <a:ext cx="2682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What I have seen/heard has made me</a:t>
            </a:r>
            <a:br>
              <a:rPr lang="en-US" sz="1100" b="1" dirty="0"/>
            </a:br>
            <a:r>
              <a:rPr lang="en-US" sz="1100" b="1" dirty="0"/>
              <a:t>LESS favorable toward Trump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86316" y="2935949"/>
            <a:ext cx="26821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/>
              <a:t>What I have seen/heard has made me</a:t>
            </a:r>
            <a:br>
              <a:rPr lang="en-US" sz="1100" b="1" dirty="0"/>
            </a:br>
            <a:r>
              <a:rPr lang="en-US" sz="1100" b="1" dirty="0"/>
              <a:t>MORE favorable toward Trump</a:t>
            </a:r>
          </a:p>
        </p:txBody>
      </p:sp>
      <p:graphicFrame>
        <p:nvGraphicFramePr>
          <p:cNvPr id="27" name="Chart 26"/>
          <p:cNvGraphicFramePr/>
          <p:nvPr>
            <p:extLst>
              <p:ext uri="{D42A27DB-BD31-4B8C-83A1-F6EECF244321}">
                <p14:modId xmlns:p14="http://schemas.microsoft.com/office/powerpoint/2010/main" val="698183070"/>
              </p:ext>
            </p:extLst>
          </p:nvPr>
        </p:nvGraphicFramePr>
        <p:xfrm>
          <a:off x="5152516" y="1889058"/>
          <a:ext cx="3159682" cy="2910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34" name="Straight Connector 33"/>
          <p:cNvCxnSpPr/>
          <p:nvPr/>
        </p:nvCxnSpPr>
        <p:spPr bwMode="auto">
          <a:xfrm>
            <a:off x="4572000" y="1340347"/>
            <a:ext cx="0" cy="333821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422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446" y="468052"/>
            <a:ext cx="8295968" cy="587029"/>
          </a:xfrm>
        </p:spPr>
        <p:txBody>
          <a:bodyPr/>
          <a:lstStyle/>
          <a:p>
            <a:r>
              <a:rPr lang="en-US" dirty="0" smtClean="0"/>
              <a:t>There is room to grow for Democrats to mobilize key constituencies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9897" y="916047"/>
            <a:ext cx="8103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How motivated and enthusiastic do you feel about voting in the 2020 elections?</a:t>
            </a:r>
            <a:endParaRPr lang="en-US" i="1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328585174"/>
              </p:ext>
            </p:extLst>
          </p:nvPr>
        </p:nvGraphicFramePr>
        <p:xfrm>
          <a:off x="739897" y="1192965"/>
          <a:ext cx="7796941" cy="34314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05245" y="4641801"/>
            <a:ext cx="5333511" cy="24622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800" dirty="0" smtClean="0"/>
              <a:t>* Based on ratings on a 0-to-10 </a:t>
            </a:r>
            <a:r>
              <a:rPr lang="en-US" sz="1000" dirty="0" smtClean="0"/>
              <a:t>scale</a:t>
            </a:r>
            <a:r>
              <a:rPr lang="en-US" sz="800" dirty="0" smtClean="0"/>
              <a:t>:  10 = extremely motivated, 8-9 = very motivated, 0-7 = less/not motivated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845381" y="2058815"/>
            <a:ext cx="113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bg1"/>
                </a:solidFill>
              </a:rPr>
              <a:t>Very </a:t>
            </a:r>
            <a:br>
              <a:rPr lang="en-US" sz="900" dirty="0" smtClean="0">
                <a:solidFill>
                  <a:schemeClr val="bg1"/>
                </a:solidFill>
              </a:rPr>
            </a:br>
            <a:r>
              <a:rPr lang="en-US" sz="900" dirty="0" smtClean="0">
                <a:solidFill>
                  <a:schemeClr val="bg1"/>
                </a:solidFill>
              </a:rPr>
              <a:t>motivated*</a:t>
            </a:r>
            <a:endParaRPr lang="en-US" sz="9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011" y="3011593"/>
            <a:ext cx="113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bg1"/>
                </a:solidFill>
              </a:rPr>
              <a:t>Extremely motivated*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7783" y="1727481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78%</a:t>
            </a:r>
            <a:endParaRPr lang="en-US" sz="105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24076" y="1660550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80%</a:t>
            </a:r>
            <a:endParaRPr lang="en-US" sz="10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96067" y="1504073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85%</a:t>
            </a:r>
            <a:endParaRPr lang="en-US" sz="10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90422" y="1875030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72%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55516" y="1914305"/>
            <a:ext cx="4555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smtClean="0"/>
              <a:t>71%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09652" y="4155037"/>
            <a:ext cx="12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Highly motivated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62499" y="4155036"/>
            <a:ext cx="1231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Less/not motivated*</a:t>
            </a:r>
            <a:endParaRPr lang="en-US" sz="1200" b="1" dirty="0"/>
          </a:p>
        </p:txBody>
      </p:sp>
      <p:sp>
        <p:nvSpPr>
          <p:cNvPr id="17" name="Right Brace 16"/>
          <p:cNvSpPr/>
          <p:nvPr/>
        </p:nvSpPr>
        <p:spPr bwMode="auto">
          <a:xfrm>
            <a:off x="3094336" y="1463040"/>
            <a:ext cx="563271" cy="3153662"/>
          </a:xfrm>
          <a:prstGeom prst="righ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6239866" y="1316736"/>
            <a:ext cx="0" cy="3245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870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714041358"/>
              </p:ext>
            </p:extLst>
          </p:nvPr>
        </p:nvGraphicFramePr>
        <p:xfrm>
          <a:off x="376865" y="1833025"/>
          <a:ext cx="8622434" cy="3095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Trump is not accruing political benefit from what voters largely perceive as a humming </a:t>
            </a:r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8499" y="1215210"/>
            <a:ext cx="245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Assessment of the Economy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85719" y="1172346"/>
            <a:ext cx="280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Trump’s handling of the </a:t>
            </a:r>
            <a:br>
              <a:rPr lang="en-US" i="1" dirty="0"/>
            </a:br>
            <a:r>
              <a:rPr lang="en-US" i="1" dirty="0"/>
              <a:t>economy is more of a reason to: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075" y="1172346"/>
            <a:ext cx="23005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Who do you trust more to deal with the economy?</a:t>
            </a:r>
          </a:p>
        </p:txBody>
      </p:sp>
      <p:sp>
        <p:nvSpPr>
          <p:cNvPr id="13" name="Right Brace 12"/>
          <p:cNvSpPr/>
          <p:nvPr/>
        </p:nvSpPr>
        <p:spPr bwMode="auto">
          <a:xfrm>
            <a:off x="2873582" y="1221206"/>
            <a:ext cx="534805" cy="3456804"/>
          </a:xfrm>
          <a:prstGeom prst="rightBrace">
            <a:avLst/>
          </a:prstGeom>
          <a:noFill/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38262" y="3360331"/>
            <a:ext cx="886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Elect someone with different approach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757882" y="3296345"/>
            <a:ext cx="886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Reelect Trump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776194" y="3244051"/>
            <a:ext cx="886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Trust Democrats more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854820" y="3244051"/>
            <a:ext cx="886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Trust Trump more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5934" y="3429982"/>
            <a:ext cx="8039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Headed off on the wrong track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761592" y="2445930"/>
            <a:ext cx="739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</a:rPr>
              <a:t>Moving in the right direction</a:t>
            </a:r>
          </a:p>
        </p:txBody>
      </p:sp>
    </p:spTree>
    <p:extLst>
      <p:ext uri="{BB962C8B-B14F-4D97-AF65-F5344CB8AC3E}">
        <p14:creationId xmlns:p14="http://schemas.microsoft.com/office/powerpoint/2010/main" val="332316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rising </a:t>
            </a:r>
            <a:r>
              <a:rPr lang="en-US" dirty="0"/>
              <a:t>cost of living is more important to voters than jobs and stock market gains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272563"/>
              </p:ext>
            </p:extLst>
          </p:nvPr>
        </p:nvGraphicFramePr>
        <p:xfrm>
          <a:off x="827148" y="1832088"/>
          <a:ext cx="7489705" cy="2718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6103" y="1445627"/>
            <a:ext cx="61111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When you think about the economy today, which is more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280380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466" y="271262"/>
            <a:ext cx="7613690" cy="857250"/>
          </a:xfrm>
        </p:spPr>
        <p:txBody>
          <a:bodyPr/>
          <a:lstStyle/>
          <a:p>
            <a:r>
              <a:rPr lang="en-US" dirty="0"/>
              <a:t>Voters are seeing many concerning economic trends up close in their own lives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93210"/>
              </p:ext>
            </p:extLst>
          </p:nvPr>
        </p:nvGraphicFramePr>
        <p:xfrm>
          <a:off x="367145" y="1314450"/>
          <a:ext cx="8386330" cy="3097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871B65-642A-4956-AD99-54792413B5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7427873"/>
              </p:ext>
            </p:extLst>
          </p:nvPr>
        </p:nvGraphicFramePr>
        <p:xfrm>
          <a:off x="1627942" y="1673087"/>
          <a:ext cx="4444777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47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Cost of healthcare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Wages/incomes keeping up with cost of living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Economic situation for middle class/average working families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          Economic</a:t>
                      </a:r>
                      <a:r>
                        <a:rPr lang="en-US" sz="1000" b="0" i="0" baseline="0" dirty="0">
                          <a:solidFill>
                            <a:schemeClr val="bg1"/>
                          </a:solidFill>
                        </a:rPr>
                        <a:t> situation for </a:t>
                      </a: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my family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3677953"/>
              </p:ext>
            </p:extLst>
          </p:nvPr>
        </p:nvGraphicFramePr>
        <p:xfrm>
          <a:off x="8230301" y="1354150"/>
          <a:ext cx="822960" cy="2880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44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effectLst/>
                        </a:rPr>
                        <a:t>Net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getting </a:t>
                      </a:r>
                      <a:br>
                        <a:rPr lang="en-US" sz="900" b="1" dirty="0">
                          <a:effectLst/>
                        </a:rPr>
                      </a:br>
                      <a:r>
                        <a:rPr lang="en-US" sz="900" b="1" dirty="0">
                          <a:effectLst/>
                        </a:rPr>
                        <a:t>better</a:t>
                      </a:r>
                      <a:endParaRPr lang="en-US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-48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</a:t>
                      </a:r>
                      <a:r>
                        <a:rPr lang="en-US" sz="900" b="1" dirty="0" smtClean="0">
                          <a:solidFill>
                            <a:schemeClr val="accent4"/>
                          </a:solidFill>
                          <a:effectLst/>
                        </a:rPr>
                        <a:t>20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4"/>
                          </a:solidFill>
                          <a:effectLst/>
                        </a:rPr>
                        <a:t>-17</a:t>
                      </a:r>
                      <a:endParaRPr lang="en-US" sz="1100" b="1" dirty="0">
                        <a:solidFill>
                          <a:schemeClr val="accent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1100" b="1" dirty="0">
                          <a:solidFill>
                            <a:schemeClr val="accent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-5</a:t>
                      </a: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chemeClr val="accen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+58</a:t>
                      </a:r>
                      <a:endParaRPr lang="en-US" sz="1100" b="1" dirty="0">
                        <a:solidFill>
                          <a:schemeClr val="accent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932096"/>
              </p:ext>
            </p:extLst>
          </p:nvPr>
        </p:nvGraphicFramePr>
        <p:xfrm>
          <a:off x="4402939" y="3779594"/>
          <a:ext cx="3491614" cy="685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916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algn="l" fontAlgn="base" hangingPunct="0">
                        <a:spcBef>
                          <a:spcPts val="150"/>
                        </a:spcBef>
                        <a:spcAft>
                          <a:spcPts val="150"/>
                        </a:spcAft>
                        <a:tabLst>
                          <a:tab pos="3976370" algn="l"/>
                        </a:tabLst>
                      </a:pPr>
                      <a:r>
                        <a:rPr lang="en-US" sz="1000" b="0" i="0" dirty="0">
                          <a:solidFill>
                            <a:schemeClr val="bg1"/>
                          </a:solidFill>
                        </a:rPr>
                        <a:t>Economic situation for people who already are wealthy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360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hart blue red mute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2B5DCB"/>
      </a:accent1>
      <a:accent2>
        <a:srgbClr val="79A4FF"/>
      </a:accent2>
      <a:accent3>
        <a:srgbClr val="EACF5C"/>
      </a:accent3>
      <a:accent4>
        <a:srgbClr val="B51717"/>
      </a:accent4>
      <a:accent5>
        <a:srgbClr val="EA5C5C"/>
      </a:accent5>
      <a:accent6>
        <a:srgbClr val="5C8AE7"/>
      </a:accent6>
      <a:hlink>
        <a:srgbClr val="00B050"/>
      </a:hlink>
      <a:folHlink>
        <a:srgbClr val="92D05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5C8AE7"/>
        </a:accent6>
        <a:hlink>
          <a:srgbClr val="CC0000"/>
        </a:hlink>
        <a:folHlink>
          <a:srgbClr val="FF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Macintosh PowerPoint</Application>
  <PresentationFormat>On-screen Show (16:9)</PresentationFormat>
  <Paragraphs>244</Paragraphs>
  <Slides>26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Calibri</vt:lpstr>
      <vt:lpstr>Times New Roman</vt:lpstr>
      <vt:lpstr>Wingdings</vt:lpstr>
      <vt:lpstr>Arial</vt:lpstr>
      <vt:lpstr>Roboto</vt:lpstr>
      <vt:lpstr>Roboto Medium</vt:lpstr>
      <vt:lpstr>Default Design</vt:lpstr>
      <vt:lpstr>PowerPoint Presentation</vt:lpstr>
      <vt:lpstr>PowerPoint Presentation</vt:lpstr>
      <vt:lpstr>Poll Methodology</vt:lpstr>
      <vt:lpstr>Opposition to Trump is more unified than his support</vt:lpstr>
      <vt:lpstr>Undecided voters have overwhelmingly negative views of Trump</vt:lpstr>
      <vt:lpstr>There is room to grow for Democrats to mobilize key constituencies </vt:lpstr>
      <vt:lpstr>Trump is not accruing political benefit from what voters largely perceive as a humming economy</vt:lpstr>
      <vt:lpstr>The rising cost of living is more important to voters than jobs and stock market gains</vt:lpstr>
      <vt:lpstr>Voters are seeing many concerning economic trends up close in their own lives</vt:lpstr>
      <vt:lpstr>Voters trust Democrats over Trump on wages and helping the middle class</vt:lpstr>
      <vt:lpstr>PowerPoint Presentation</vt:lpstr>
      <vt:lpstr>PowerPoint Presentation</vt:lpstr>
      <vt:lpstr>On the issues that matter most to voters—healthcare first and foremost—Trump is at a significant disadvantage</vt:lpstr>
      <vt:lpstr>Trump is losing on the issues he focuses on the most</vt:lpstr>
      <vt:lpstr>Fewer than two in five voters have money to put aside for savings—and that’s the only segment of the electorate currently backing Trump</vt:lpstr>
      <vt:lpstr>Majorities of voters express worry about medical expenses, saving for retirement, and handling an emergency expense</vt:lpstr>
      <vt:lpstr>Democrats should focus on pocketbook concerns for both persuasion and turnout targets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2019-05-15T15:28:40Z</cp:lastPrinted>
  <dcterms:created xsi:type="dcterms:W3CDTF">2014-02-06T22:17:30Z</dcterms:created>
  <dcterms:modified xsi:type="dcterms:W3CDTF">2019-05-17T11:11:48Z</dcterms:modified>
</cp:coreProperties>
</file>